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78" r:id="rId3"/>
    <p:sldId id="266" r:id="rId4"/>
    <p:sldId id="279" r:id="rId5"/>
    <p:sldId id="280" r:id="rId6"/>
    <p:sldId id="267" r:id="rId7"/>
    <p:sldId id="281" r:id="rId8"/>
    <p:sldId id="270" r:id="rId9"/>
    <p:sldId id="269" r:id="rId10"/>
    <p:sldId id="264" r:id="rId11"/>
    <p:sldId id="284" r:id="rId12"/>
    <p:sldId id="259" r:id="rId13"/>
    <p:sldId id="268" r:id="rId14"/>
    <p:sldId id="271" r:id="rId15"/>
    <p:sldId id="274" r:id="rId16"/>
    <p:sldId id="282" r:id="rId17"/>
    <p:sldId id="283" r:id="rId18"/>
    <p:sldId id="285" r:id="rId19"/>
    <p:sldId id="276" r:id="rId20"/>
    <p:sldId id="286" r:id="rId21"/>
    <p:sldId id="265" r:id="rId22"/>
    <p:sldId id="287" r:id="rId23"/>
    <p:sldId id="288" r:id="rId24"/>
    <p:sldId id="261"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84" autoAdjust="0"/>
    <p:restoredTop sz="94660"/>
  </p:normalViewPr>
  <p:slideViewPr>
    <p:cSldViewPr snapToGrid="0">
      <p:cViewPr varScale="1">
        <p:scale>
          <a:sx n="95" d="100"/>
          <a:sy n="95" d="100"/>
        </p:scale>
        <p:origin x="72" y="14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C4346-E8A3-DA6E-DCD6-4F3D5A2BB0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6BC5636-FE07-656C-BC6D-27DD3CDC95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44173D1-81A3-CDC3-5259-73496BF849C1}"/>
              </a:ext>
            </a:extLst>
          </p:cNvPr>
          <p:cNvSpPr>
            <a:spLocks noGrp="1"/>
          </p:cNvSpPr>
          <p:nvPr>
            <p:ph type="dt" sz="half" idx="10"/>
          </p:nvPr>
        </p:nvSpPr>
        <p:spPr/>
        <p:txBody>
          <a:bodyPr/>
          <a:lstStyle/>
          <a:p>
            <a:fld id="{2D7E3BB1-5419-4DF5-AD72-E3C32123D7FF}" type="datetimeFigureOut">
              <a:rPr lang="en-IN" smtClean="0"/>
              <a:t>19-12-2023</a:t>
            </a:fld>
            <a:endParaRPr lang="en-IN"/>
          </a:p>
        </p:txBody>
      </p:sp>
      <p:sp>
        <p:nvSpPr>
          <p:cNvPr id="5" name="Footer Placeholder 4">
            <a:extLst>
              <a:ext uri="{FF2B5EF4-FFF2-40B4-BE49-F238E27FC236}">
                <a16:creationId xmlns:a16="http://schemas.microsoft.com/office/drawing/2014/main" id="{57E9EFE9-6453-4491-70B9-6BFEA4BAEEF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AB8832C-67C6-E939-C29B-2F120BDD3D4F}"/>
              </a:ext>
            </a:extLst>
          </p:cNvPr>
          <p:cNvSpPr>
            <a:spLocks noGrp="1"/>
          </p:cNvSpPr>
          <p:nvPr>
            <p:ph type="sldNum" sz="quarter" idx="12"/>
          </p:nvPr>
        </p:nvSpPr>
        <p:spPr/>
        <p:txBody>
          <a:bodyPr/>
          <a:lstStyle/>
          <a:p>
            <a:fld id="{5C85A5D8-8F0C-413A-9B4D-61F6C7585DD5}" type="slidenum">
              <a:rPr lang="en-IN" smtClean="0"/>
              <a:t>‹#›</a:t>
            </a:fld>
            <a:endParaRPr lang="en-IN"/>
          </a:p>
        </p:txBody>
      </p:sp>
    </p:spTree>
    <p:extLst>
      <p:ext uri="{BB962C8B-B14F-4D97-AF65-F5344CB8AC3E}">
        <p14:creationId xmlns:p14="http://schemas.microsoft.com/office/powerpoint/2010/main" val="35693310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E5E80-CBA3-7983-D0F8-0064FDF7A8A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1EC3BA4-60F3-4E58-6584-54064AB3546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237B6B2-B748-D646-DDA3-DE50FFBAEE14}"/>
              </a:ext>
            </a:extLst>
          </p:cNvPr>
          <p:cNvSpPr>
            <a:spLocks noGrp="1"/>
          </p:cNvSpPr>
          <p:nvPr>
            <p:ph type="dt" sz="half" idx="10"/>
          </p:nvPr>
        </p:nvSpPr>
        <p:spPr/>
        <p:txBody>
          <a:bodyPr/>
          <a:lstStyle/>
          <a:p>
            <a:fld id="{2D7E3BB1-5419-4DF5-AD72-E3C32123D7FF}" type="datetimeFigureOut">
              <a:rPr lang="en-IN" smtClean="0"/>
              <a:t>19-12-2023</a:t>
            </a:fld>
            <a:endParaRPr lang="en-IN"/>
          </a:p>
        </p:txBody>
      </p:sp>
      <p:sp>
        <p:nvSpPr>
          <p:cNvPr id="5" name="Footer Placeholder 4">
            <a:extLst>
              <a:ext uri="{FF2B5EF4-FFF2-40B4-BE49-F238E27FC236}">
                <a16:creationId xmlns:a16="http://schemas.microsoft.com/office/drawing/2014/main" id="{4891FBC2-0051-62CC-90DD-93256ABB93D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0C3DB26-C314-99C1-8A7A-08ED679EC08F}"/>
              </a:ext>
            </a:extLst>
          </p:cNvPr>
          <p:cNvSpPr>
            <a:spLocks noGrp="1"/>
          </p:cNvSpPr>
          <p:nvPr>
            <p:ph type="sldNum" sz="quarter" idx="12"/>
          </p:nvPr>
        </p:nvSpPr>
        <p:spPr/>
        <p:txBody>
          <a:bodyPr/>
          <a:lstStyle/>
          <a:p>
            <a:fld id="{5C85A5D8-8F0C-413A-9B4D-61F6C7585DD5}" type="slidenum">
              <a:rPr lang="en-IN" smtClean="0"/>
              <a:t>‹#›</a:t>
            </a:fld>
            <a:endParaRPr lang="en-IN"/>
          </a:p>
        </p:txBody>
      </p:sp>
    </p:spTree>
    <p:extLst>
      <p:ext uri="{BB962C8B-B14F-4D97-AF65-F5344CB8AC3E}">
        <p14:creationId xmlns:p14="http://schemas.microsoft.com/office/powerpoint/2010/main" val="38236238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3E9DC9A-A65F-6BE3-ADD7-0E1ABA68355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68A78C1-981D-201B-A0EF-D74175056B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F0F00C6-AE52-783A-6F44-8E0909410A27}"/>
              </a:ext>
            </a:extLst>
          </p:cNvPr>
          <p:cNvSpPr>
            <a:spLocks noGrp="1"/>
          </p:cNvSpPr>
          <p:nvPr>
            <p:ph type="dt" sz="half" idx="10"/>
          </p:nvPr>
        </p:nvSpPr>
        <p:spPr/>
        <p:txBody>
          <a:bodyPr/>
          <a:lstStyle/>
          <a:p>
            <a:fld id="{2D7E3BB1-5419-4DF5-AD72-E3C32123D7FF}" type="datetimeFigureOut">
              <a:rPr lang="en-IN" smtClean="0"/>
              <a:t>19-12-2023</a:t>
            </a:fld>
            <a:endParaRPr lang="en-IN"/>
          </a:p>
        </p:txBody>
      </p:sp>
      <p:sp>
        <p:nvSpPr>
          <p:cNvPr id="5" name="Footer Placeholder 4">
            <a:extLst>
              <a:ext uri="{FF2B5EF4-FFF2-40B4-BE49-F238E27FC236}">
                <a16:creationId xmlns:a16="http://schemas.microsoft.com/office/drawing/2014/main" id="{74D02C4F-0A94-FA90-371B-F99EFAF254F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2BB7E15-4EC4-26F1-503B-D029D7EF89A7}"/>
              </a:ext>
            </a:extLst>
          </p:cNvPr>
          <p:cNvSpPr>
            <a:spLocks noGrp="1"/>
          </p:cNvSpPr>
          <p:nvPr>
            <p:ph type="sldNum" sz="quarter" idx="12"/>
          </p:nvPr>
        </p:nvSpPr>
        <p:spPr/>
        <p:txBody>
          <a:bodyPr/>
          <a:lstStyle/>
          <a:p>
            <a:fld id="{5C85A5D8-8F0C-413A-9B4D-61F6C7585DD5}" type="slidenum">
              <a:rPr lang="en-IN" smtClean="0"/>
              <a:t>‹#›</a:t>
            </a:fld>
            <a:endParaRPr lang="en-IN"/>
          </a:p>
        </p:txBody>
      </p:sp>
    </p:spTree>
    <p:extLst>
      <p:ext uri="{BB962C8B-B14F-4D97-AF65-F5344CB8AC3E}">
        <p14:creationId xmlns:p14="http://schemas.microsoft.com/office/powerpoint/2010/main" val="12100637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A384A-A4FC-EE57-94CC-CA3EB9D912C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78E1A48-6402-14EA-B390-B2280C618DC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ABD1432-9A0A-6D3F-A084-852D3973E77B}"/>
              </a:ext>
            </a:extLst>
          </p:cNvPr>
          <p:cNvSpPr>
            <a:spLocks noGrp="1"/>
          </p:cNvSpPr>
          <p:nvPr>
            <p:ph type="dt" sz="half" idx="10"/>
          </p:nvPr>
        </p:nvSpPr>
        <p:spPr/>
        <p:txBody>
          <a:bodyPr/>
          <a:lstStyle/>
          <a:p>
            <a:fld id="{2D7E3BB1-5419-4DF5-AD72-E3C32123D7FF}" type="datetimeFigureOut">
              <a:rPr lang="en-IN" smtClean="0"/>
              <a:t>19-12-2023</a:t>
            </a:fld>
            <a:endParaRPr lang="en-IN"/>
          </a:p>
        </p:txBody>
      </p:sp>
      <p:sp>
        <p:nvSpPr>
          <p:cNvPr id="5" name="Footer Placeholder 4">
            <a:extLst>
              <a:ext uri="{FF2B5EF4-FFF2-40B4-BE49-F238E27FC236}">
                <a16:creationId xmlns:a16="http://schemas.microsoft.com/office/drawing/2014/main" id="{9605DD4C-710B-B481-67D8-6B94255862E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974BE0F-23E1-D823-89E9-479DC2059F85}"/>
              </a:ext>
            </a:extLst>
          </p:cNvPr>
          <p:cNvSpPr>
            <a:spLocks noGrp="1"/>
          </p:cNvSpPr>
          <p:nvPr>
            <p:ph type="sldNum" sz="quarter" idx="12"/>
          </p:nvPr>
        </p:nvSpPr>
        <p:spPr/>
        <p:txBody>
          <a:bodyPr/>
          <a:lstStyle/>
          <a:p>
            <a:fld id="{5C85A5D8-8F0C-413A-9B4D-61F6C7585DD5}" type="slidenum">
              <a:rPr lang="en-IN" smtClean="0"/>
              <a:t>‹#›</a:t>
            </a:fld>
            <a:endParaRPr lang="en-IN"/>
          </a:p>
        </p:txBody>
      </p:sp>
    </p:spTree>
    <p:extLst>
      <p:ext uri="{BB962C8B-B14F-4D97-AF65-F5344CB8AC3E}">
        <p14:creationId xmlns:p14="http://schemas.microsoft.com/office/powerpoint/2010/main" val="15712413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0BA39-7D02-8EDD-F36B-3923147E741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28A53C4-DD02-8729-8EEB-221C45F3ECE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FADFC61-0DC0-24DA-DB74-23169813BAE7}"/>
              </a:ext>
            </a:extLst>
          </p:cNvPr>
          <p:cNvSpPr>
            <a:spLocks noGrp="1"/>
          </p:cNvSpPr>
          <p:nvPr>
            <p:ph type="dt" sz="half" idx="10"/>
          </p:nvPr>
        </p:nvSpPr>
        <p:spPr/>
        <p:txBody>
          <a:bodyPr/>
          <a:lstStyle/>
          <a:p>
            <a:fld id="{2D7E3BB1-5419-4DF5-AD72-E3C32123D7FF}" type="datetimeFigureOut">
              <a:rPr lang="en-IN" smtClean="0"/>
              <a:t>19-12-2023</a:t>
            </a:fld>
            <a:endParaRPr lang="en-IN"/>
          </a:p>
        </p:txBody>
      </p:sp>
      <p:sp>
        <p:nvSpPr>
          <p:cNvPr id="5" name="Footer Placeholder 4">
            <a:extLst>
              <a:ext uri="{FF2B5EF4-FFF2-40B4-BE49-F238E27FC236}">
                <a16:creationId xmlns:a16="http://schemas.microsoft.com/office/drawing/2014/main" id="{306DB3B6-784A-9918-7A09-43A751E434D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C945317-B727-9279-7A0B-85F8727D7EB9}"/>
              </a:ext>
            </a:extLst>
          </p:cNvPr>
          <p:cNvSpPr>
            <a:spLocks noGrp="1"/>
          </p:cNvSpPr>
          <p:nvPr>
            <p:ph type="sldNum" sz="quarter" idx="12"/>
          </p:nvPr>
        </p:nvSpPr>
        <p:spPr/>
        <p:txBody>
          <a:bodyPr/>
          <a:lstStyle/>
          <a:p>
            <a:fld id="{5C85A5D8-8F0C-413A-9B4D-61F6C7585DD5}" type="slidenum">
              <a:rPr lang="en-IN" smtClean="0"/>
              <a:t>‹#›</a:t>
            </a:fld>
            <a:endParaRPr lang="en-IN"/>
          </a:p>
        </p:txBody>
      </p:sp>
    </p:spTree>
    <p:extLst>
      <p:ext uri="{BB962C8B-B14F-4D97-AF65-F5344CB8AC3E}">
        <p14:creationId xmlns:p14="http://schemas.microsoft.com/office/powerpoint/2010/main" val="40300824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C23CF-DA4F-E672-E120-9735C217E6E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81D066F-8F31-582A-F0EE-C5A7543216A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A448D8E-31E4-4EE6-1AD6-4BBE044AC40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F255E0B-5F4B-57B9-7E60-29D46A1C5574}"/>
              </a:ext>
            </a:extLst>
          </p:cNvPr>
          <p:cNvSpPr>
            <a:spLocks noGrp="1"/>
          </p:cNvSpPr>
          <p:nvPr>
            <p:ph type="dt" sz="half" idx="10"/>
          </p:nvPr>
        </p:nvSpPr>
        <p:spPr/>
        <p:txBody>
          <a:bodyPr/>
          <a:lstStyle/>
          <a:p>
            <a:fld id="{2D7E3BB1-5419-4DF5-AD72-E3C32123D7FF}" type="datetimeFigureOut">
              <a:rPr lang="en-IN" smtClean="0"/>
              <a:t>19-12-2023</a:t>
            </a:fld>
            <a:endParaRPr lang="en-IN"/>
          </a:p>
        </p:txBody>
      </p:sp>
      <p:sp>
        <p:nvSpPr>
          <p:cNvPr id="6" name="Footer Placeholder 5">
            <a:extLst>
              <a:ext uri="{FF2B5EF4-FFF2-40B4-BE49-F238E27FC236}">
                <a16:creationId xmlns:a16="http://schemas.microsoft.com/office/drawing/2014/main" id="{BA5EC990-88DA-C4FE-170C-6CBBF7123BC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103EECE-C209-8D4A-153F-FDD423AF3FA5}"/>
              </a:ext>
            </a:extLst>
          </p:cNvPr>
          <p:cNvSpPr>
            <a:spLocks noGrp="1"/>
          </p:cNvSpPr>
          <p:nvPr>
            <p:ph type="sldNum" sz="quarter" idx="12"/>
          </p:nvPr>
        </p:nvSpPr>
        <p:spPr/>
        <p:txBody>
          <a:bodyPr/>
          <a:lstStyle/>
          <a:p>
            <a:fld id="{5C85A5D8-8F0C-413A-9B4D-61F6C7585DD5}" type="slidenum">
              <a:rPr lang="en-IN" smtClean="0"/>
              <a:t>‹#›</a:t>
            </a:fld>
            <a:endParaRPr lang="en-IN"/>
          </a:p>
        </p:txBody>
      </p:sp>
    </p:spTree>
    <p:extLst>
      <p:ext uri="{BB962C8B-B14F-4D97-AF65-F5344CB8AC3E}">
        <p14:creationId xmlns:p14="http://schemas.microsoft.com/office/powerpoint/2010/main" val="27181377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33F58-5E3E-5C66-BC7D-7710377A746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D900548-D585-A376-CE52-E62E42980B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AE8F170-4094-20B4-8494-F85B6318FEB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8A9114C-4B9D-999B-5DD7-5518798496F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665BCDE-8ED6-A2F2-CEC8-558D3146A96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82CB673-9895-92EF-1DA0-F67B89AD9F2B}"/>
              </a:ext>
            </a:extLst>
          </p:cNvPr>
          <p:cNvSpPr>
            <a:spLocks noGrp="1"/>
          </p:cNvSpPr>
          <p:nvPr>
            <p:ph type="dt" sz="half" idx="10"/>
          </p:nvPr>
        </p:nvSpPr>
        <p:spPr/>
        <p:txBody>
          <a:bodyPr/>
          <a:lstStyle/>
          <a:p>
            <a:fld id="{2D7E3BB1-5419-4DF5-AD72-E3C32123D7FF}" type="datetimeFigureOut">
              <a:rPr lang="en-IN" smtClean="0"/>
              <a:t>19-12-2023</a:t>
            </a:fld>
            <a:endParaRPr lang="en-IN"/>
          </a:p>
        </p:txBody>
      </p:sp>
      <p:sp>
        <p:nvSpPr>
          <p:cNvPr id="8" name="Footer Placeholder 7">
            <a:extLst>
              <a:ext uri="{FF2B5EF4-FFF2-40B4-BE49-F238E27FC236}">
                <a16:creationId xmlns:a16="http://schemas.microsoft.com/office/drawing/2014/main" id="{1B6257DB-6EE5-1E71-5854-8AF5EC0215A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BBC158F-D7AC-CB5C-BB56-E30EA02DC9C2}"/>
              </a:ext>
            </a:extLst>
          </p:cNvPr>
          <p:cNvSpPr>
            <a:spLocks noGrp="1"/>
          </p:cNvSpPr>
          <p:nvPr>
            <p:ph type="sldNum" sz="quarter" idx="12"/>
          </p:nvPr>
        </p:nvSpPr>
        <p:spPr/>
        <p:txBody>
          <a:bodyPr/>
          <a:lstStyle/>
          <a:p>
            <a:fld id="{5C85A5D8-8F0C-413A-9B4D-61F6C7585DD5}" type="slidenum">
              <a:rPr lang="en-IN" smtClean="0"/>
              <a:t>‹#›</a:t>
            </a:fld>
            <a:endParaRPr lang="en-IN"/>
          </a:p>
        </p:txBody>
      </p:sp>
    </p:spTree>
    <p:extLst>
      <p:ext uri="{BB962C8B-B14F-4D97-AF65-F5344CB8AC3E}">
        <p14:creationId xmlns:p14="http://schemas.microsoft.com/office/powerpoint/2010/main" val="33990358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3FEB1-B60B-254D-92BE-B22DBD4245E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39C0652-6964-18DA-54F1-9892CB398D70}"/>
              </a:ext>
            </a:extLst>
          </p:cNvPr>
          <p:cNvSpPr>
            <a:spLocks noGrp="1"/>
          </p:cNvSpPr>
          <p:nvPr>
            <p:ph type="dt" sz="half" idx="10"/>
          </p:nvPr>
        </p:nvSpPr>
        <p:spPr/>
        <p:txBody>
          <a:bodyPr/>
          <a:lstStyle/>
          <a:p>
            <a:fld id="{2D7E3BB1-5419-4DF5-AD72-E3C32123D7FF}" type="datetimeFigureOut">
              <a:rPr lang="en-IN" smtClean="0"/>
              <a:t>19-12-2023</a:t>
            </a:fld>
            <a:endParaRPr lang="en-IN"/>
          </a:p>
        </p:txBody>
      </p:sp>
      <p:sp>
        <p:nvSpPr>
          <p:cNvPr id="4" name="Footer Placeholder 3">
            <a:extLst>
              <a:ext uri="{FF2B5EF4-FFF2-40B4-BE49-F238E27FC236}">
                <a16:creationId xmlns:a16="http://schemas.microsoft.com/office/drawing/2014/main" id="{CA38119D-79C7-8FC8-2A57-A14978C0FF3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5211028-A4DB-135A-C15D-D42DC5FEA0E4}"/>
              </a:ext>
            </a:extLst>
          </p:cNvPr>
          <p:cNvSpPr>
            <a:spLocks noGrp="1"/>
          </p:cNvSpPr>
          <p:nvPr>
            <p:ph type="sldNum" sz="quarter" idx="12"/>
          </p:nvPr>
        </p:nvSpPr>
        <p:spPr/>
        <p:txBody>
          <a:bodyPr/>
          <a:lstStyle/>
          <a:p>
            <a:fld id="{5C85A5D8-8F0C-413A-9B4D-61F6C7585DD5}" type="slidenum">
              <a:rPr lang="en-IN" smtClean="0"/>
              <a:t>‹#›</a:t>
            </a:fld>
            <a:endParaRPr lang="en-IN"/>
          </a:p>
        </p:txBody>
      </p:sp>
    </p:spTree>
    <p:extLst>
      <p:ext uri="{BB962C8B-B14F-4D97-AF65-F5344CB8AC3E}">
        <p14:creationId xmlns:p14="http://schemas.microsoft.com/office/powerpoint/2010/main" val="19735965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550C73-9F0F-ECA0-A8BC-14C1C8D00EC6}"/>
              </a:ext>
            </a:extLst>
          </p:cNvPr>
          <p:cNvSpPr>
            <a:spLocks noGrp="1"/>
          </p:cNvSpPr>
          <p:nvPr>
            <p:ph type="dt" sz="half" idx="10"/>
          </p:nvPr>
        </p:nvSpPr>
        <p:spPr/>
        <p:txBody>
          <a:bodyPr/>
          <a:lstStyle/>
          <a:p>
            <a:fld id="{2D7E3BB1-5419-4DF5-AD72-E3C32123D7FF}" type="datetimeFigureOut">
              <a:rPr lang="en-IN" smtClean="0"/>
              <a:t>19-12-2023</a:t>
            </a:fld>
            <a:endParaRPr lang="en-IN"/>
          </a:p>
        </p:txBody>
      </p:sp>
      <p:sp>
        <p:nvSpPr>
          <p:cNvPr id="3" name="Footer Placeholder 2">
            <a:extLst>
              <a:ext uri="{FF2B5EF4-FFF2-40B4-BE49-F238E27FC236}">
                <a16:creationId xmlns:a16="http://schemas.microsoft.com/office/drawing/2014/main" id="{A11ACAD7-9FBD-9774-D074-92CEB67A3D6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8CDDD7C-58BD-FC59-62B4-DF2A0CA5E761}"/>
              </a:ext>
            </a:extLst>
          </p:cNvPr>
          <p:cNvSpPr>
            <a:spLocks noGrp="1"/>
          </p:cNvSpPr>
          <p:nvPr>
            <p:ph type="sldNum" sz="quarter" idx="12"/>
          </p:nvPr>
        </p:nvSpPr>
        <p:spPr/>
        <p:txBody>
          <a:bodyPr/>
          <a:lstStyle/>
          <a:p>
            <a:fld id="{5C85A5D8-8F0C-413A-9B4D-61F6C7585DD5}" type="slidenum">
              <a:rPr lang="en-IN" smtClean="0"/>
              <a:t>‹#›</a:t>
            </a:fld>
            <a:endParaRPr lang="en-IN"/>
          </a:p>
        </p:txBody>
      </p:sp>
    </p:spTree>
    <p:extLst>
      <p:ext uri="{BB962C8B-B14F-4D97-AF65-F5344CB8AC3E}">
        <p14:creationId xmlns:p14="http://schemas.microsoft.com/office/powerpoint/2010/main" val="1845471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70381-7F81-88D3-2F97-48336728CB9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B19D794-7D1E-0141-E2B0-C54A318568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AFABE73-73F1-E2B0-71DF-0E2117ADD5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3E8C5C-9A8D-8BFE-073D-B1C8954048D7}"/>
              </a:ext>
            </a:extLst>
          </p:cNvPr>
          <p:cNvSpPr>
            <a:spLocks noGrp="1"/>
          </p:cNvSpPr>
          <p:nvPr>
            <p:ph type="dt" sz="half" idx="10"/>
          </p:nvPr>
        </p:nvSpPr>
        <p:spPr/>
        <p:txBody>
          <a:bodyPr/>
          <a:lstStyle/>
          <a:p>
            <a:fld id="{2D7E3BB1-5419-4DF5-AD72-E3C32123D7FF}" type="datetimeFigureOut">
              <a:rPr lang="en-IN" smtClean="0"/>
              <a:t>19-12-2023</a:t>
            </a:fld>
            <a:endParaRPr lang="en-IN"/>
          </a:p>
        </p:txBody>
      </p:sp>
      <p:sp>
        <p:nvSpPr>
          <p:cNvPr id="6" name="Footer Placeholder 5">
            <a:extLst>
              <a:ext uri="{FF2B5EF4-FFF2-40B4-BE49-F238E27FC236}">
                <a16:creationId xmlns:a16="http://schemas.microsoft.com/office/drawing/2014/main" id="{E79ED732-567E-453B-C87D-E024FCD22BF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AC762E2-6B93-14F8-87CB-4B7B9B0935FD}"/>
              </a:ext>
            </a:extLst>
          </p:cNvPr>
          <p:cNvSpPr>
            <a:spLocks noGrp="1"/>
          </p:cNvSpPr>
          <p:nvPr>
            <p:ph type="sldNum" sz="quarter" idx="12"/>
          </p:nvPr>
        </p:nvSpPr>
        <p:spPr/>
        <p:txBody>
          <a:bodyPr/>
          <a:lstStyle/>
          <a:p>
            <a:fld id="{5C85A5D8-8F0C-413A-9B4D-61F6C7585DD5}" type="slidenum">
              <a:rPr lang="en-IN" smtClean="0"/>
              <a:t>‹#›</a:t>
            </a:fld>
            <a:endParaRPr lang="en-IN"/>
          </a:p>
        </p:txBody>
      </p:sp>
    </p:spTree>
    <p:extLst>
      <p:ext uri="{BB962C8B-B14F-4D97-AF65-F5344CB8AC3E}">
        <p14:creationId xmlns:p14="http://schemas.microsoft.com/office/powerpoint/2010/main" val="2343611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6F13D4-6F51-8992-E79D-9E6C246A37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644FC2F-59E5-F208-BFC5-C1B4F3E6C8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B71334D-623B-0004-D3AD-2483C92D1D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9A3103-C22E-9EEB-D143-1C46616C0938}"/>
              </a:ext>
            </a:extLst>
          </p:cNvPr>
          <p:cNvSpPr>
            <a:spLocks noGrp="1"/>
          </p:cNvSpPr>
          <p:nvPr>
            <p:ph type="dt" sz="half" idx="10"/>
          </p:nvPr>
        </p:nvSpPr>
        <p:spPr/>
        <p:txBody>
          <a:bodyPr/>
          <a:lstStyle/>
          <a:p>
            <a:fld id="{2D7E3BB1-5419-4DF5-AD72-E3C32123D7FF}" type="datetimeFigureOut">
              <a:rPr lang="en-IN" smtClean="0"/>
              <a:t>19-12-2023</a:t>
            </a:fld>
            <a:endParaRPr lang="en-IN"/>
          </a:p>
        </p:txBody>
      </p:sp>
      <p:sp>
        <p:nvSpPr>
          <p:cNvPr id="6" name="Footer Placeholder 5">
            <a:extLst>
              <a:ext uri="{FF2B5EF4-FFF2-40B4-BE49-F238E27FC236}">
                <a16:creationId xmlns:a16="http://schemas.microsoft.com/office/drawing/2014/main" id="{D7585773-9140-2343-1176-737941609F8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4741456-5807-F3F9-833B-39D06C377480}"/>
              </a:ext>
            </a:extLst>
          </p:cNvPr>
          <p:cNvSpPr>
            <a:spLocks noGrp="1"/>
          </p:cNvSpPr>
          <p:nvPr>
            <p:ph type="sldNum" sz="quarter" idx="12"/>
          </p:nvPr>
        </p:nvSpPr>
        <p:spPr/>
        <p:txBody>
          <a:bodyPr/>
          <a:lstStyle/>
          <a:p>
            <a:fld id="{5C85A5D8-8F0C-413A-9B4D-61F6C7585DD5}" type="slidenum">
              <a:rPr lang="en-IN" smtClean="0"/>
              <a:t>‹#›</a:t>
            </a:fld>
            <a:endParaRPr lang="en-IN"/>
          </a:p>
        </p:txBody>
      </p:sp>
    </p:spTree>
    <p:extLst>
      <p:ext uri="{BB962C8B-B14F-4D97-AF65-F5344CB8AC3E}">
        <p14:creationId xmlns:p14="http://schemas.microsoft.com/office/powerpoint/2010/main" val="35385889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7BBB0C7-3112-F3B0-720B-FC608E46B9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C7C235C-4A4A-8961-A004-4405DB930F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1C5ADCA-393C-5342-9DE3-C8CC3DEA0C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7E3BB1-5419-4DF5-AD72-E3C32123D7FF}" type="datetimeFigureOut">
              <a:rPr lang="en-IN" smtClean="0"/>
              <a:t>19-12-2023</a:t>
            </a:fld>
            <a:endParaRPr lang="en-IN"/>
          </a:p>
        </p:txBody>
      </p:sp>
      <p:sp>
        <p:nvSpPr>
          <p:cNvPr id="5" name="Footer Placeholder 4">
            <a:extLst>
              <a:ext uri="{FF2B5EF4-FFF2-40B4-BE49-F238E27FC236}">
                <a16:creationId xmlns:a16="http://schemas.microsoft.com/office/drawing/2014/main" id="{E2556BA5-30D3-B140-D190-CA3D46BBBBE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542296C-C52C-246C-EAB6-946E315CFC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85A5D8-8F0C-413A-9B4D-61F6C7585DD5}" type="slidenum">
              <a:rPr lang="en-IN" smtClean="0"/>
              <a:t>‹#›</a:t>
            </a:fld>
            <a:endParaRPr lang="en-IN"/>
          </a:p>
        </p:txBody>
      </p:sp>
    </p:spTree>
    <p:extLst>
      <p:ext uri="{BB962C8B-B14F-4D97-AF65-F5344CB8AC3E}">
        <p14:creationId xmlns:p14="http://schemas.microsoft.com/office/powerpoint/2010/main" val="36338987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learn.unity.com/course/beginner-scripting" TargetMode="External"/><Relationship Id="rId2" Type="http://schemas.openxmlformats.org/officeDocument/2006/relationships/image" Target="../media/image20.jpg"/><Relationship Id="rId1" Type="http://schemas.openxmlformats.org/officeDocument/2006/relationships/slideLayout" Target="../slideLayouts/slideLayout2.xml"/><Relationship Id="rId6" Type="http://schemas.openxmlformats.org/officeDocument/2006/relationships/hyperlink" Target="https://www.google.com/" TargetMode="External"/><Relationship Id="rId5" Type="http://schemas.openxmlformats.org/officeDocument/2006/relationships/hyperlink" Target="https://en.wikipedia.org/wiki/Aircraft_flight_dynamics" TargetMode="External"/><Relationship Id="rId4" Type="http://schemas.openxmlformats.org/officeDocument/2006/relationships/hyperlink" Target="https://www1.grc.nasa.gov/beginners-guide-to-aeronautics/airplane-parts-function/"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1D055CB-3770-ABA8-A0A3-82D4591D342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555647"/>
            <a:ext cx="12412718" cy="8928882"/>
          </a:xfrm>
          <a:prstGeom prst="rect">
            <a:avLst/>
          </a:prstGeom>
        </p:spPr>
      </p:pic>
      <p:sp>
        <p:nvSpPr>
          <p:cNvPr id="6" name="Rectangle 5">
            <a:extLst>
              <a:ext uri="{FF2B5EF4-FFF2-40B4-BE49-F238E27FC236}">
                <a16:creationId xmlns:a16="http://schemas.microsoft.com/office/drawing/2014/main" id="{841508B9-F384-0D31-71D2-7A27DCEC4C41}"/>
              </a:ext>
            </a:extLst>
          </p:cNvPr>
          <p:cNvSpPr/>
          <p:nvPr/>
        </p:nvSpPr>
        <p:spPr>
          <a:xfrm>
            <a:off x="340280" y="300800"/>
            <a:ext cx="11379201" cy="6256400"/>
          </a:xfrm>
          <a:prstGeom prst="rect">
            <a:avLst/>
          </a:prstGeom>
          <a:solidFill>
            <a:schemeClr val="tx1">
              <a:alpha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TextBox 1">
            <a:extLst>
              <a:ext uri="{FF2B5EF4-FFF2-40B4-BE49-F238E27FC236}">
                <a16:creationId xmlns:a16="http://schemas.microsoft.com/office/drawing/2014/main" id="{109B581B-B15A-97B9-9EDC-ED261295B687}"/>
              </a:ext>
            </a:extLst>
          </p:cNvPr>
          <p:cNvSpPr txBox="1"/>
          <p:nvPr/>
        </p:nvSpPr>
        <p:spPr>
          <a:xfrm>
            <a:off x="2966413" y="-555647"/>
            <a:ext cx="8070982" cy="3170099"/>
          </a:xfrm>
          <a:prstGeom prst="rect">
            <a:avLst/>
          </a:prstGeom>
          <a:noFill/>
        </p:spPr>
        <p:txBody>
          <a:bodyPr wrap="square" rtlCol="0">
            <a:spAutoFit/>
          </a:bodyPr>
          <a:lstStyle/>
          <a:p>
            <a:endParaRPr lang="en-US" sz="4000" b="1" dirty="0">
              <a:solidFill>
                <a:schemeClr val="bg1"/>
              </a:solidFill>
            </a:endParaRPr>
          </a:p>
          <a:p>
            <a:endParaRPr lang="en-US" sz="4000" b="1" dirty="0">
              <a:solidFill>
                <a:schemeClr val="bg1"/>
              </a:solidFill>
            </a:endParaRPr>
          </a:p>
          <a:p>
            <a:pPr algn="ctr"/>
            <a:r>
              <a:rPr lang="en-US" sz="6000" b="1" dirty="0">
                <a:solidFill>
                  <a:schemeClr val="bg1"/>
                </a:solidFill>
              </a:rPr>
              <a:t>VIRTUAL REALITY FLIGHT </a:t>
            </a:r>
          </a:p>
          <a:p>
            <a:pPr algn="ctr"/>
            <a:r>
              <a:rPr lang="en-US" sz="6000" b="1" dirty="0">
                <a:solidFill>
                  <a:schemeClr val="bg1"/>
                </a:solidFill>
              </a:rPr>
              <a:t>SIMULATOR</a:t>
            </a:r>
            <a:endParaRPr lang="en-IN" sz="6000" dirty="0">
              <a:solidFill>
                <a:schemeClr val="bg1"/>
              </a:solidFill>
            </a:endParaRPr>
          </a:p>
        </p:txBody>
      </p:sp>
      <p:sp>
        <p:nvSpPr>
          <p:cNvPr id="15" name="Rectangle 14">
            <a:extLst>
              <a:ext uri="{FF2B5EF4-FFF2-40B4-BE49-F238E27FC236}">
                <a16:creationId xmlns:a16="http://schemas.microsoft.com/office/drawing/2014/main" id="{8453C004-8074-FBC8-4056-C3DD7C1CC308}"/>
              </a:ext>
            </a:extLst>
          </p:cNvPr>
          <p:cNvSpPr/>
          <p:nvPr/>
        </p:nvSpPr>
        <p:spPr>
          <a:xfrm>
            <a:off x="5147924" y="4188889"/>
            <a:ext cx="3718284" cy="2003408"/>
          </a:xfrm>
          <a:prstGeom prst="rect">
            <a:avLst/>
          </a:prstGeom>
          <a:solidFill>
            <a:schemeClr val="accent1">
              <a:alpha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1600" b="1" i="1" dirty="0"/>
          </a:p>
          <a:p>
            <a:r>
              <a:rPr lang="en-US" sz="1600" b="1" dirty="0"/>
              <a:t>Project Team:</a:t>
            </a:r>
          </a:p>
          <a:p>
            <a:endParaRPr lang="en-US" sz="1600" b="1" dirty="0"/>
          </a:p>
          <a:p>
            <a:r>
              <a:rPr lang="en-US" sz="1600" b="1" dirty="0"/>
              <a:t>102003121       Abdul Basit Bhat</a:t>
            </a:r>
            <a:endParaRPr lang="en-IN" sz="1600" dirty="0"/>
          </a:p>
          <a:p>
            <a:r>
              <a:rPr lang="en-US" sz="1600" b="1" dirty="0"/>
              <a:t>102183003       Anmol Preet Kaur</a:t>
            </a:r>
            <a:endParaRPr lang="en-IN" sz="1600" dirty="0"/>
          </a:p>
          <a:p>
            <a:r>
              <a:rPr lang="en-US" sz="1600" b="1" dirty="0"/>
              <a:t>102183024       </a:t>
            </a:r>
            <a:r>
              <a:rPr lang="en-US" sz="1600" b="1" dirty="0" err="1"/>
              <a:t>Sasmita</a:t>
            </a:r>
            <a:r>
              <a:rPr lang="en-US" sz="1600" b="1" dirty="0"/>
              <a:t> Maharana</a:t>
            </a:r>
          </a:p>
          <a:p>
            <a:r>
              <a:rPr lang="en-IN" sz="1600" b="1" dirty="0"/>
              <a:t>102003113 </a:t>
            </a:r>
            <a:r>
              <a:rPr lang="en-IN" sz="1600" dirty="0"/>
              <a:t>      </a:t>
            </a:r>
            <a:r>
              <a:rPr lang="en-IN" sz="1600" b="1" dirty="0"/>
              <a:t>Ritika </a:t>
            </a:r>
            <a:r>
              <a:rPr lang="en-IN" sz="1600" dirty="0"/>
              <a:t>	</a:t>
            </a:r>
          </a:p>
          <a:p>
            <a:endParaRPr lang="en-IN" sz="1600" dirty="0">
              <a:solidFill>
                <a:schemeClr val="bg1"/>
              </a:solidFill>
            </a:endParaRPr>
          </a:p>
          <a:p>
            <a:endParaRPr lang="en-US" sz="1600" b="1" i="1" dirty="0"/>
          </a:p>
        </p:txBody>
      </p:sp>
      <p:sp>
        <p:nvSpPr>
          <p:cNvPr id="3" name="TextBox 2">
            <a:extLst>
              <a:ext uri="{FF2B5EF4-FFF2-40B4-BE49-F238E27FC236}">
                <a16:creationId xmlns:a16="http://schemas.microsoft.com/office/drawing/2014/main" id="{4BEE8CFD-51E1-E9B7-B4E0-982BA59B5010}"/>
              </a:ext>
            </a:extLst>
          </p:cNvPr>
          <p:cNvSpPr txBox="1"/>
          <p:nvPr/>
        </p:nvSpPr>
        <p:spPr>
          <a:xfrm>
            <a:off x="2855494" y="2869879"/>
            <a:ext cx="7941062" cy="954107"/>
          </a:xfrm>
          <a:prstGeom prst="rect">
            <a:avLst/>
          </a:prstGeom>
          <a:noFill/>
        </p:spPr>
        <p:txBody>
          <a:bodyPr wrap="square" rtlCol="0">
            <a:spAutoFit/>
          </a:bodyPr>
          <a:lstStyle/>
          <a:p>
            <a:pPr algn="ctr"/>
            <a:r>
              <a:rPr lang="en-US" sz="2800" dirty="0">
                <a:solidFill>
                  <a:schemeClr val="bg1"/>
                </a:solidFill>
              </a:rPr>
              <a:t>CPG – 38</a:t>
            </a:r>
          </a:p>
          <a:p>
            <a:pPr algn="ctr"/>
            <a:r>
              <a:rPr lang="en-US" sz="2800" dirty="0">
                <a:solidFill>
                  <a:schemeClr val="bg1"/>
                </a:solidFill>
              </a:rPr>
              <a:t>Mentor: Dr Ajay Kumar</a:t>
            </a:r>
            <a:endParaRPr lang="en-IN" sz="2800" dirty="0">
              <a:solidFill>
                <a:schemeClr val="bg1"/>
              </a:solidFill>
            </a:endParaRPr>
          </a:p>
        </p:txBody>
      </p:sp>
      <p:pic>
        <p:nvPicPr>
          <p:cNvPr id="5" name="Picture 4">
            <a:extLst>
              <a:ext uri="{FF2B5EF4-FFF2-40B4-BE49-F238E27FC236}">
                <a16:creationId xmlns:a16="http://schemas.microsoft.com/office/drawing/2014/main" id="{A7CCBD27-7FA2-929B-10A0-B24FFCC2713C}"/>
              </a:ext>
            </a:extLst>
          </p:cNvPr>
          <p:cNvPicPr>
            <a:picLocks noChangeAspect="1"/>
          </p:cNvPicPr>
          <p:nvPr/>
        </p:nvPicPr>
        <p:blipFill>
          <a:blip r:embed="rId3"/>
          <a:stretch>
            <a:fillRect/>
          </a:stretch>
        </p:blipFill>
        <p:spPr>
          <a:xfrm>
            <a:off x="706941" y="818911"/>
            <a:ext cx="1892811" cy="1530682"/>
          </a:xfrm>
          <a:prstGeom prst="rect">
            <a:avLst/>
          </a:prstGeom>
        </p:spPr>
      </p:pic>
    </p:spTree>
    <p:extLst>
      <p:ext uri="{BB962C8B-B14F-4D97-AF65-F5344CB8AC3E}">
        <p14:creationId xmlns:p14="http://schemas.microsoft.com/office/powerpoint/2010/main" val="3695114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1000"/>
                                        <p:tgtEl>
                                          <p:spTgt spid="2"/>
                                        </p:tgtEl>
                                      </p:cBhvr>
                                    </p:animEffect>
                                    <p:anim calcmode="lin" valueType="num">
                                      <p:cBhvr>
                                        <p:cTn id="20" dur="1000" fill="hold"/>
                                        <p:tgtEl>
                                          <p:spTgt spid="2"/>
                                        </p:tgtEl>
                                        <p:attrNameLst>
                                          <p:attrName>ppt_x</p:attrName>
                                        </p:attrNameLst>
                                      </p:cBhvr>
                                      <p:tavLst>
                                        <p:tav tm="0">
                                          <p:val>
                                            <p:strVal val="#ppt_x"/>
                                          </p:val>
                                        </p:tav>
                                        <p:tav tm="100000">
                                          <p:val>
                                            <p:strVal val="#ppt_x"/>
                                          </p:val>
                                        </p:tav>
                                      </p:tavLst>
                                    </p:anim>
                                    <p:anim calcmode="lin" valueType="num">
                                      <p:cBhvr>
                                        <p:cTn id="21"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1000"/>
                                        <p:tgtEl>
                                          <p:spTgt spid="15"/>
                                        </p:tgtEl>
                                      </p:cBhvr>
                                    </p:animEffect>
                                    <p:anim calcmode="lin" valueType="num">
                                      <p:cBhvr>
                                        <p:cTn id="27" dur="1000" fill="hold"/>
                                        <p:tgtEl>
                                          <p:spTgt spid="15"/>
                                        </p:tgtEl>
                                        <p:attrNameLst>
                                          <p:attrName>ppt_x</p:attrName>
                                        </p:attrNameLst>
                                      </p:cBhvr>
                                      <p:tavLst>
                                        <p:tav tm="0">
                                          <p:val>
                                            <p:strVal val="#ppt_x"/>
                                          </p:val>
                                        </p:tav>
                                        <p:tav tm="100000">
                                          <p:val>
                                            <p:strVal val="#ppt_x"/>
                                          </p:val>
                                        </p:tav>
                                      </p:tavLst>
                                    </p:anim>
                                    <p:anim calcmode="lin" valueType="num">
                                      <p:cBhvr>
                                        <p:cTn id="28" dur="1000" fill="hold"/>
                                        <p:tgtEl>
                                          <p:spTgt spid="15"/>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1000"/>
                                        <p:tgtEl>
                                          <p:spTgt spid="3"/>
                                        </p:tgtEl>
                                      </p:cBhvr>
                                    </p:animEffect>
                                    <p:anim calcmode="lin" valueType="num">
                                      <p:cBhvr>
                                        <p:cTn id="32" dur="1000" fill="hold"/>
                                        <p:tgtEl>
                                          <p:spTgt spid="3"/>
                                        </p:tgtEl>
                                        <p:attrNameLst>
                                          <p:attrName>ppt_x</p:attrName>
                                        </p:attrNameLst>
                                      </p:cBhvr>
                                      <p:tavLst>
                                        <p:tav tm="0">
                                          <p:val>
                                            <p:strVal val="#ppt_x"/>
                                          </p:val>
                                        </p:tav>
                                        <p:tav tm="100000">
                                          <p:val>
                                            <p:strVal val="#ppt_x"/>
                                          </p:val>
                                        </p:tav>
                                      </p:tavLst>
                                    </p:anim>
                                    <p:anim calcmode="lin" valueType="num">
                                      <p:cBhvr>
                                        <p:cTn id="33"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 grpId="0"/>
      <p:bldP spid="15" grpId="0" animBg="1"/>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1D055CB-3770-ABA8-A0A3-82D4591D34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15007"/>
            <a:ext cx="12412718" cy="8928882"/>
          </a:xfrm>
          <a:prstGeom prst="rect">
            <a:avLst/>
          </a:prstGeom>
        </p:spPr>
      </p:pic>
      <p:sp>
        <p:nvSpPr>
          <p:cNvPr id="6" name="Rectangle 5">
            <a:extLst>
              <a:ext uri="{FF2B5EF4-FFF2-40B4-BE49-F238E27FC236}">
                <a16:creationId xmlns:a16="http://schemas.microsoft.com/office/drawing/2014/main" id="{841508B9-F384-0D31-71D2-7A27DCEC4C41}"/>
              </a:ext>
            </a:extLst>
          </p:cNvPr>
          <p:cNvSpPr/>
          <p:nvPr/>
        </p:nvSpPr>
        <p:spPr>
          <a:xfrm>
            <a:off x="304801" y="150533"/>
            <a:ext cx="12107917" cy="7025640"/>
          </a:xfrm>
          <a:prstGeom prst="rect">
            <a:avLst/>
          </a:prstGeom>
          <a:solidFill>
            <a:schemeClr val="tx1">
              <a:alpha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TextBox 1">
            <a:extLst>
              <a:ext uri="{FF2B5EF4-FFF2-40B4-BE49-F238E27FC236}">
                <a16:creationId xmlns:a16="http://schemas.microsoft.com/office/drawing/2014/main" id="{109B581B-B15A-97B9-9EDC-ED261295B687}"/>
              </a:ext>
            </a:extLst>
          </p:cNvPr>
          <p:cNvSpPr txBox="1"/>
          <p:nvPr/>
        </p:nvSpPr>
        <p:spPr>
          <a:xfrm>
            <a:off x="4648200" y="1112520"/>
            <a:ext cx="2895600" cy="707886"/>
          </a:xfrm>
          <a:prstGeom prst="rect">
            <a:avLst/>
          </a:prstGeom>
          <a:noFill/>
        </p:spPr>
        <p:txBody>
          <a:bodyPr wrap="square" rtlCol="0">
            <a:spAutoFit/>
          </a:bodyPr>
          <a:lstStyle/>
          <a:p>
            <a:r>
              <a:rPr lang="en-US" sz="4000" dirty="0">
                <a:solidFill>
                  <a:schemeClr val="bg1"/>
                </a:solidFill>
              </a:rPr>
              <a:t>Plane Object</a:t>
            </a:r>
            <a:endParaRPr lang="en-IN" sz="4000" dirty="0">
              <a:solidFill>
                <a:schemeClr val="bg1"/>
              </a:solidFill>
            </a:endParaRPr>
          </a:p>
        </p:txBody>
      </p:sp>
      <p:sp>
        <p:nvSpPr>
          <p:cNvPr id="3" name="TextBox 2">
            <a:extLst>
              <a:ext uri="{FF2B5EF4-FFF2-40B4-BE49-F238E27FC236}">
                <a16:creationId xmlns:a16="http://schemas.microsoft.com/office/drawing/2014/main" id="{5A26EFB4-F9DA-B1E2-AAAD-7A9DB17B7F15}"/>
              </a:ext>
            </a:extLst>
          </p:cNvPr>
          <p:cNvSpPr txBox="1"/>
          <p:nvPr/>
        </p:nvSpPr>
        <p:spPr>
          <a:xfrm>
            <a:off x="4495800" y="4210437"/>
            <a:ext cx="3444240" cy="707886"/>
          </a:xfrm>
          <a:prstGeom prst="rect">
            <a:avLst/>
          </a:prstGeom>
          <a:noFill/>
        </p:spPr>
        <p:txBody>
          <a:bodyPr wrap="square" rtlCol="0">
            <a:spAutoFit/>
          </a:bodyPr>
          <a:lstStyle/>
          <a:p>
            <a:r>
              <a:rPr lang="en-US" sz="4000" dirty="0">
                <a:solidFill>
                  <a:schemeClr val="bg1"/>
                </a:solidFill>
              </a:rPr>
              <a:t>Camera Object</a:t>
            </a:r>
            <a:endParaRPr lang="en-IN" sz="4000" dirty="0">
              <a:solidFill>
                <a:schemeClr val="bg1"/>
              </a:solidFill>
            </a:endParaRPr>
          </a:p>
        </p:txBody>
      </p:sp>
      <p:cxnSp>
        <p:nvCxnSpPr>
          <p:cNvPr id="5" name="Straight Arrow Connector 4">
            <a:extLst>
              <a:ext uri="{FF2B5EF4-FFF2-40B4-BE49-F238E27FC236}">
                <a16:creationId xmlns:a16="http://schemas.microsoft.com/office/drawing/2014/main" id="{55D95E3E-C434-EA72-8B14-B31B94CEB23F}"/>
              </a:ext>
            </a:extLst>
          </p:cNvPr>
          <p:cNvCxnSpPr/>
          <p:nvPr/>
        </p:nvCxnSpPr>
        <p:spPr>
          <a:xfrm>
            <a:off x="6096000" y="1820406"/>
            <a:ext cx="0" cy="2390031"/>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A1D85482-8AA6-F38C-A46C-7D41A0325001}"/>
              </a:ext>
            </a:extLst>
          </p:cNvPr>
          <p:cNvSpPr txBox="1"/>
          <p:nvPr/>
        </p:nvSpPr>
        <p:spPr>
          <a:xfrm>
            <a:off x="6217920" y="1820406"/>
            <a:ext cx="2316480" cy="461665"/>
          </a:xfrm>
          <a:prstGeom prst="rect">
            <a:avLst/>
          </a:prstGeom>
          <a:noFill/>
        </p:spPr>
        <p:txBody>
          <a:bodyPr wrap="square" rtlCol="0">
            <a:spAutoFit/>
          </a:bodyPr>
          <a:lstStyle/>
          <a:p>
            <a:r>
              <a:rPr lang="en-US" sz="2400" dirty="0">
                <a:solidFill>
                  <a:schemeClr val="bg1"/>
                </a:solidFill>
              </a:rPr>
              <a:t>Parent</a:t>
            </a:r>
            <a:endParaRPr lang="en-IN" sz="2400" dirty="0">
              <a:solidFill>
                <a:schemeClr val="bg1"/>
              </a:solidFill>
            </a:endParaRPr>
          </a:p>
        </p:txBody>
      </p:sp>
      <p:sp>
        <p:nvSpPr>
          <p:cNvPr id="9" name="TextBox 8">
            <a:extLst>
              <a:ext uri="{FF2B5EF4-FFF2-40B4-BE49-F238E27FC236}">
                <a16:creationId xmlns:a16="http://schemas.microsoft.com/office/drawing/2014/main" id="{A51E58F6-1BE8-7E89-AD75-F04D9B22C181}"/>
              </a:ext>
            </a:extLst>
          </p:cNvPr>
          <p:cNvSpPr txBox="1"/>
          <p:nvPr/>
        </p:nvSpPr>
        <p:spPr>
          <a:xfrm>
            <a:off x="6217920" y="3748772"/>
            <a:ext cx="2316480" cy="461665"/>
          </a:xfrm>
          <a:prstGeom prst="rect">
            <a:avLst/>
          </a:prstGeom>
          <a:noFill/>
        </p:spPr>
        <p:txBody>
          <a:bodyPr wrap="square" rtlCol="0">
            <a:spAutoFit/>
          </a:bodyPr>
          <a:lstStyle/>
          <a:p>
            <a:r>
              <a:rPr lang="en-US" sz="2400" dirty="0">
                <a:solidFill>
                  <a:schemeClr val="bg1"/>
                </a:solidFill>
              </a:rPr>
              <a:t>Child</a:t>
            </a:r>
            <a:endParaRPr lang="en-IN" sz="2400" dirty="0">
              <a:solidFill>
                <a:schemeClr val="bg1"/>
              </a:solidFill>
            </a:endParaRPr>
          </a:p>
        </p:txBody>
      </p:sp>
      <p:sp>
        <p:nvSpPr>
          <p:cNvPr id="10" name="Rectangle 9">
            <a:extLst>
              <a:ext uri="{FF2B5EF4-FFF2-40B4-BE49-F238E27FC236}">
                <a16:creationId xmlns:a16="http://schemas.microsoft.com/office/drawing/2014/main" id="{8453C004-8074-FBC8-4056-C3DD7C1CC308}"/>
              </a:ext>
            </a:extLst>
          </p:cNvPr>
          <p:cNvSpPr/>
          <p:nvPr/>
        </p:nvSpPr>
        <p:spPr>
          <a:xfrm>
            <a:off x="3962401" y="3516473"/>
            <a:ext cx="4571999" cy="1874520"/>
          </a:xfrm>
          <a:prstGeom prst="rect">
            <a:avLst/>
          </a:prstGeom>
          <a:solidFill>
            <a:schemeClr val="accent1">
              <a:alpha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754D2AE9-3A2E-1D62-61D1-B042ED463E08}"/>
              </a:ext>
            </a:extLst>
          </p:cNvPr>
          <p:cNvSpPr txBox="1"/>
          <p:nvPr/>
        </p:nvSpPr>
        <p:spPr>
          <a:xfrm>
            <a:off x="4389120" y="5364510"/>
            <a:ext cx="4312920" cy="523220"/>
          </a:xfrm>
          <a:prstGeom prst="rect">
            <a:avLst/>
          </a:prstGeom>
          <a:noFill/>
        </p:spPr>
        <p:txBody>
          <a:bodyPr wrap="square" rtlCol="0">
            <a:spAutoFit/>
          </a:bodyPr>
          <a:lstStyle/>
          <a:p>
            <a:r>
              <a:rPr lang="en-US" sz="2800" dirty="0">
                <a:solidFill>
                  <a:schemeClr val="bg1"/>
                </a:solidFill>
              </a:rPr>
              <a:t>Camera Controller Script</a:t>
            </a:r>
            <a:endParaRPr lang="en-IN" sz="2800" dirty="0">
              <a:solidFill>
                <a:schemeClr val="bg1"/>
              </a:solidFill>
            </a:endParaRPr>
          </a:p>
        </p:txBody>
      </p:sp>
      <p:sp>
        <p:nvSpPr>
          <p:cNvPr id="13" name="Rectangle 12">
            <a:extLst>
              <a:ext uri="{FF2B5EF4-FFF2-40B4-BE49-F238E27FC236}">
                <a16:creationId xmlns:a16="http://schemas.microsoft.com/office/drawing/2014/main" id="{69CB9601-7AF0-3501-6288-59DE2CB92B60}"/>
              </a:ext>
            </a:extLst>
          </p:cNvPr>
          <p:cNvSpPr/>
          <p:nvPr/>
        </p:nvSpPr>
        <p:spPr>
          <a:xfrm>
            <a:off x="2400300" y="261173"/>
            <a:ext cx="7391400" cy="5852160"/>
          </a:xfrm>
          <a:prstGeom prst="rect">
            <a:avLst/>
          </a:prstGeom>
          <a:solidFill>
            <a:schemeClr val="accent2">
              <a:lumMod val="60000"/>
              <a:lumOff val="40000"/>
              <a:alpha val="26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TextBox 13">
            <a:extLst>
              <a:ext uri="{FF2B5EF4-FFF2-40B4-BE49-F238E27FC236}">
                <a16:creationId xmlns:a16="http://schemas.microsoft.com/office/drawing/2014/main" id="{FAB5D364-AF56-69C1-2D6E-CA2A3CE201C1}"/>
              </a:ext>
            </a:extLst>
          </p:cNvPr>
          <p:cNvSpPr txBox="1"/>
          <p:nvPr/>
        </p:nvSpPr>
        <p:spPr>
          <a:xfrm>
            <a:off x="4114800" y="6061136"/>
            <a:ext cx="4861559" cy="646331"/>
          </a:xfrm>
          <a:prstGeom prst="rect">
            <a:avLst/>
          </a:prstGeom>
          <a:noFill/>
        </p:spPr>
        <p:txBody>
          <a:bodyPr wrap="square" rtlCol="0">
            <a:spAutoFit/>
          </a:bodyPr>
          <a:lstStyle/>
          <a:p>
            <a:r>
              <a:rPr lang="en-US" sz="3600" dirty="0">
                <a:solidFill>
                  <a:schemeClr val="bg1"/>
                </a:solidFill>
              </a:rPr>
              <a:t>Plane Controller Script</a:t>
            </a:r>
            <a:endParaRPr lang="en-IN" sz="3600" dirty="0">
              <a:solidFill>
                <a:schemeClr val="bg1"/>
              </a:solidFill>
            </a:endParaRPr>
          </a:p>
        </p:txBody>
      </p:sp>
    </p:spTree>
    <p:extLst>
      <p:ext uri="{BB962C8B-B14F-4D97-AF65-F5344CB8AC3E}">
        <p14:creationId xmlns:p14="http://schemas.microsoft.com/office/powerpoint/2010/main" val="4112863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1000" fill="hold"/>
                                        <p:tgtEl>
                                          <p:spTgt spid="5"/>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1000"/>
                                        <p:tgtEl>
                                          <p:spTgt spid="7"/>
                                        </p:tgtEl>
                                      </p:cBhvr>
                                    </p:animEffect>
                                    <p:anim calcmode="lin" valueType="num">
                                      <p:cBhvr>
                                        <p:cTn id="27" dur="1000" fill="hold"/>
                                        <p:tgtEl>
                                          <p:spTgt spid="7"/>
                                        </p:tgtEl>
                                        <p:attrNameLst>
                                          <p:attrName>ppt_x</p:attrName>
                                        </p:attrNameLst>
                                      </p:cBhvr>
                                      <p:tavLst>
                                        <p:tav tm="0">
                                          <p:val>
                                            <p:strVal val="#ppt_x"/>
                                          </p:val>
                                        </p:tav>
                                        <p:tav tm="100000">
                                          <p:val>
                                            <p:strVal val="#ppt_x"/>
                                          </p:val>
                                        </p:tav>
                                      </p:tavLst>
                                    </p:anim>
                                    <p:anim calcmode="lin" valueType="num">
                                      <p:cBhvr>
                                        <p:cTn id="28" dur="1000" fill="hold"/>
                                        <p:tgtEl>
                                          <p:spTgt spid="7"/>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1000"/>
                                        <p:tgtEl>
                                          <p:spTgt spid="6"/>
                                        </p:tgtEl>
                                      </p:cBhvr>
                                    </p:animEffect>
                                    <p:anim calcmode="lin" valueType="num">
                                      <p:cBhvr>
                                        <p:cTn id="32" dur="1000" fill="hold"/>
                                        <p:tgtEl>
                                          <p:spTgt spid="6"/>
                                        </p:tgtEl>
                                        <p:attrNameLst>
                                          <p:attrName>ppt_x</p:attrName>
                                        </p:attrNameLst>
                                      </p:cBhvr>
                                      <p:tavLst>
                                        <p:tav tm="0">
                                          <p:val>
                                            <p:strVal val="#ppt_x"/>
                                          </p:val>
                                        </p:tav>
                                        <p:tav tm="100000">
                                          <p:val>
                                            <p:strVal val="#ppt_x"/>
                                          </p:val>
                                        </p:tav>
                                      </p:tavLst>
                                    </p:anim>
                                    <p:anim calcmode="lin" valueType="num">
                                      <p:cBhvr>
                                        <p:cTn id="33" dur="1000" fill="hold"/>
                                        <p:tgtEl>
                                          <p:spTgt spid="6"/>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fade">
                                      <p:cBhvr>
                                        <p:cTn id="36" dur="1000"/>
                                        <p:tgtEl>
                                          <p:spTgt spid="9"/>
                                        </p:tgtEl>
                                      </p:cBhvr>
                                    </p:animEffect>
                                    <p:anim calcmode="lin" valueType="num">
                                      <p:cBhvr>
                                        <p:cTn id="37" dur="1000" fill="hold"/>
                                        <p:tgtEl>
                                          <p:spTgt spid="9"/>
                                        </p:tgtEl>
                                        <p:attrNameLst>
                                          <p:attrName>ppt_x</p:attrName>
                                        </p:attrNameLst>
                                      </p:cBhvr>
                                      <p:tavLst>
                                        <p:tav tm="0">
                                          <p:val>
                                            <p:strVal val="#ppt_x"/>
                                          </p:val>
                                        </p:tav>
                                        <p:tav tm="100000">
                                          <p:val>
                                            <p:strVal val="#ppt_x"/>
                                          </p:val>
                                        </p:tav>
                                      </p:tavLst>
                                    </p:anim>
                                    <p:anim calcmode="lin" valueType="num">
                                      <p:cBhvr>
                                        <p:cTn id="38"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fade">
                                      <p:cBhvr>
                                        <p:cTn id="43" dur="1000"/>
                                        <p:tgtEl>
                                          <p:spTgt spid="10"/>
                                        </p:tgtEl>
                                      </p:cBhvr>
                                    </p:animEffect>
                                    <p:anim calcmode="lin" valueType="num">
                                      <p:cBhvr>
                                        <p:cTn id="44" dur="1000" fill="hold"/>
                                        <p:tgtEl>
                                          <p:spTgt spid="10"/>
                                        </p:tgtEl>
                                        <p:attrNameLst>
                                          <p:attrName>ppt_x</p:attrName>
                                        </p:attrNameLst>
                                      </p:cBhvr>
                                      <p:tavLst>
                                        <p:tav tm="0">
                                          <p:val>
                                            <p:strVal val="#ppt_x"/>
                                          </p:val>
                                        </p:tav>
                                        <p:tav tm="100000">
                                          <p:val>
                                            <p:strVal val="#ppt_x"/>
                                          </p:val>
                                        </p:tav>
                                      </p:tavLst>
                                    </p:anim>
                                    <p:anim calcmode="lin" valueType="num">
                                      <p:cBhvr>
                                        <p:cTn id="45" dur="1000" fill="hold"/>
                                        <p:tgtEl>
                                          <p:spTgt spid="10"/>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fade">
                                      <p:cBhvr>
                                        <p:cTn id="48" dur="1000"/>
                                        <p:tgtEl>
                                          <p:spTgt spid="11"/>
                                        </p:tgtEl>
                                      </p:cBhvr>
                                    </p:animEffect>
                                    <p:anim calcmode="lin" valueType="num">
                                      <p:cBhvr>
                                        <p:cTn id="49" dur="1000" fill="hold"/>
                                        <p:tgtEl>
                                          <p:spTgt spid="11"/>
                                        </p:tgtEl>
                                        <p:attrNameLst>
                                          <p:attrName>ppt_x</p:attrName>
                                        </p:attrNameLst>
                                      </p:cBhvr>
                                      <p:tavLst>
                                        <p:tav tm="0">
                                          <p:val>
                                            <p:strVal val="#ppt_x"/>
                                          </p:val>
                                        </p:tav>
                                        <p:tav tm="100000">
                                          <p:val>
                                            <p:strVal val="#ppt_x"/>
                                          </p:val>
                                        </p:tav>
                                      </p:tavLst>
                                    </p:anim>
                                    <p:anim calcmode="lin" valueType="num">
                                      <p:cBhvr>
                                        <p:cTn id="50"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13"/>
                                        </p:tgtEl>
                                        <p:attrNameLst>
                                          <p:attrName>style.visibility</p:attrName>
                                        </p:attrNameLst>
                                      </p:cBhvr>
                                      <p:to>
                                        <p:strVal val="visible"/>
                                      </p:to>
                                    </p:set>
                                    <p:animEffect transition="in" filter="fade">
                                      <p:cBhvr>
                                        <p:cTn id="55" dur="1000"/>
                                        <p:tgtEl>
                                          <p:spTgt spid="13"/>
                                        </p:tgtEl>
                                      </p:cBhvr>
                                    </p:animEffect>
                                    <p:anim calcmode="lin" valueType="num">
                                      <p:cBhvr>
                                        <p:cTn id="56" dur="1000" fill="hold"/>
                                        <p:tgtEl>
                                          <p:spTgt spid="13"/>
                                        </p:tgtEl>
                                        <p:attrNameLst>
                                          <p:attrName>ppt_x</p:attrName>
                                        </p:attrNameLst>
                                      </p:cBhvr>
                                      <p:tavLst>
                                        <p:tav tm="0">
                                          <p:val>
                                            <p:strVal val="#ppt_x"/>
                                          </p:val>
                                        </p:tav>
                                        <p:tav tm="100000">
                                          <p:val>
                                            <p:strVal val="#ppt_x"/>
                                          </p:val>
                                        </p:tav>
                                      </p:tavLst>
                                    </p:anim>
                                    <p:anim calcmode="lin" valueType="num">
                                      <p:cBhvr>
                                        <p:cTn id="57" dur="1000" fill="hold"/>
                                        <p:tgtEl>
                                          <p:spTgt spid="13"/>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14"/>
                                        </p:tgtEl>
                                        <p:attrNameLst>
                                          <p:attrName>style.visibility</p:attrName>
                                        </p:attrNameLst>
                                      </p:cBhvr>
                                      <p:to>
                                        <p:strVal val="visible"/>
                                      </p:to>
                                    </p:set>
                                    <p:animEffect transition="in" filter="fade">
                                      <p:cBhvr>
                                        <p:cTn id="60" dur="1000"/>
                                        <p:tgtEl>
                                          <p:spTgt spid="14"/>
                                        </p:tgtEl>
                                      </p:cBhvr>
                                    </p:animEffect>
                                    <p:anim calcmode="lin" valueType="num">
                                      <p:cBhvr>
                                        <p:cTn id="61" dur="1000" fill="hold"/>
                                        <p:tgtEl>
                                          <p:spTgt spid="14"/>
                                        </p:tgtEl>
                                        <p:attrNameLst>
                                          <p:attrName>ppt_x</p:attrName>
                                        </p:attrNameLst>
                                      </p:cBhvr>
                                      <p:tavLst>
                                        <p:tav tm="0">
                                          <p:val>
                                            <p:strVal val="#ppt_x"/>
                                          </p:val>
                                        </p:tav>
                                        <p:tav tm="100000">
                                          <p:val>
                                            <p:strVal val="#ppt_x"/>
                                          </p:val>
                                        </p:tav>
                                      </p:tavLst>
                                    </p:anim>
                                    <p:anim calcmode="lin" valueType="num">
                                      <p:cBhvr>
                                        <p:cTn id="62"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 grpId="0"/>
      <p:bldP spid="3" grpId="0"/>
      <p:bldP spid="7" grpId="0"/>
      <p:bldP spid="9" grpId="0"/>
      <p:bldP spid="10" grpId="0" animBg="1"/>
      <p:bldP spid="11" grpId="0"/>
      <p:bldP spid="13" grpId="0" animBg="1"/>
      <p:bldP spid="1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A5FC414-6DC8-58A0-412D-62FA49E951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44025030-7CF7-B4AB-1670-74058E3E150E}"/>
              </a:ext>
            </a:extLst>
          </p:cNvPr>
          <p:cNvSpPr txBox="1"/>
          <p:nvPr/>
        </p:nvSpPr>
        <p:spPr>
          <a:xfrm>
            <a:off x="3515360" y="2913342"/>
            <a:ext cx="5618480" cy="1107996"/>
          </a:xfrm>
          <a:prstGeom prst="rect">
            <a:avLst/>
          </a:prstGeom>
          <a:noFill/>
        </p:spPr>
        <p:txBody>
          <a:bodyPr wrap="square" rtlCol="0">
            <a:spAutoFit/>
          </a:bodyPr>
          <a:lstStyle/>
          <a:p>
            <a:r>
              <a:rPr lang="en-US" sz="6600" dirty="0">
                <a:solidFill>
                  <a:schemeClr val="bg1"/>
                </a:solidFill>
              </a:rPr>
              <a:t>Development</a:t>
            </a:r>
            <a:endParaRPr lang="en-IN" sz="6600" dirty="0">
              <a:solidFill>
                <a:schemeClr val="bg1"/>
              </a:solidFill>
            </a:endParaRPr>
          </a:p>
        </p:txBody>
      </p:sp>
    </p:spTree>
    <p:extLst>
      <p:ext uri="{BB962C8B-B14F-4D97-AF65-F5344CB8AC3E}">
        <p14:creationId xmlns:p14="http://schemas.microsoft.com/office/powerpoint/2010/main" val="1821476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B358377F-B432-D135-1784-578317FB02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850CD6B7-C877-9933-C2D1-175486FCFA1D}"/>
              </a:ext>
            </a:extLst>
          </p:cNvPr>
          <p:cNvSpPr/>
          <p:nvPr/>
        </p:nvSpPr>
        <p:spPr>
          <a:xfrm>
            <a:off x="5917324" y="0"/>
            <a:ext cx="6274676" cy="6858000"/>
          </a:xfrm>
          <a:prstGeom prst="rect">
            <a:avLst/>
          </a:prstGeom>
          <a:solidFill>
            <a:schemeClr val="tx1">
              <a:alpha val="43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a:extLst>
              <a:ext uri="{FF2B5EF4-FFF2-40B4-BE49-F238E27FC236}">
                <a16:creationId xmlns:a16="http://schemas.microsoft.com/office/drawing/2014/main" id="{F80DAF01-A02A-E767-6B5F-B64E2D109F70}"/>
              </a:ext>
            </a:extLst>
          </p:cNvPr>
          <p:cNvPicPr>
            <a:picLocks noChangeAspect="1"/>
          </p:cNvPicPr>
          <p:nvPr/>
        </p:nvPicPr>
        <p:blipFill>
          <a:blip r:embed="rId3"/>
          <a:stretch>
            <a:fillRect/>
          </a:stretch>
        </p:blipFill>
        <p:spPr>
          <a:xfrm>
            <a:off x="6235712" y="213360"/>
            <a:ext cx="5637899" cy="3448350"/>
          </a:xfrm>
          <a:prstGeom prst="rect">
            <a:avLst/>
          </a:prstGeom>
        </p:spPr>
      </p:pic>
      <p:pic>
        <p:nvPicPr>
          <p:cNvPr id="11" name="Picture 10">
            <a:extLst>
              <a:ext uri="{FF2B5EF4-FFF2-40B4-BE49-F238E27FC236}">
                <a16:creationId xmlns:a16="http://schemas.microsoft.com/office/drawing/2014/main" id="{4C17FE6C-8F45-F68F-C3D7-4255D49F2D87}"/>
              </a:ext>
            </a:extLst>
          </p:cNvPr>
          <p:cNvPicPr>
            <a:picLocks noChangeAspect="1"/>
          </p:cNvPicPr>
          <p:nvPr/>
        </p:nvPicPr>
        <p:blipFill>
          <a:blip r:embed="rId4"/>
          <a:stretch>
            <a:fillRect/>
          </a:stretch>
        </p:blipFill>
        <p:spPr>
          <a:xfrm>
            <a:off x="6096000" y="4053840"/>
            <a:ext cx="5863487" cy="2387074"/>
          </a:xfrm>
          <a:prstGeom prst="rect">
            <a:avLst/>
          </a:prstGeom>
        </p:spPr>
      </p:pic>
      <p:pic>
        <p:nvPicPr>
          <p:cNvPr id="2" name="Picture 1">
            <a:extLst>
              <a:ext uri="{FF2B5EF4-FFF2-40B4-BE49-F238E27FC236}">
                <a16:creationId xmlns:a16="http://schemas.microsoft.com/office/drawing/2014/main" id="{F853D2CC-9540-E2F2-0D4B-584694BEAABB}"/>
              </a:ext>
            </a:extLst>
          </p:cNvPr>
          <p:cNvPicPr>
            <a:picLocks noChangeAspect="1"/>
          </p:cNvPicPr>
          <p:nvPr/>
        </p:nvPicPr>
        <p:blipFill>
          <a:blip r:embed="rId5"/>
          <a:stretch>
            <a:fillRect/>
          </a:stretch>
        </p:blipFill>
        <p:spPr>
          <a:xfrm>
            <a:off x="225974" y="3275995"/>
            <a:ext cx="5458837" cy="3442358"/>
          </a:xfrm>
          <a:prstGeom prst="rect">
            <a:avLst/>
          </a:prstGeom>
        </p:spPr>
      </p:pic>
      <p:grpSp>
        <p:nvGrpSpPr>
          <p:cNvPr id="5" name="Group 4">
            <a:extLst>
              <a:ext uri="{FF2B5EF4-FFF2-40B4-BE49-F238E27FC236}">
                <a16:creationId xmlns:a16="http://schemas.microsoft.com/office/drawing/2014/main" id="{0BF88DEA-D26B-D02B-B347-381FC4E4C0C3}"/>
              </a:ext>
            </a:extLst>
          </p:cNvPr>
          <p:cNvGrpSpPr/>
          <p:nvPr/>
        </p:nvGrpSpPr>
        <p:grpSpPr>
          <a:xfrm>
            <a:off x="336331" y="139647"/>
            <a:ext cx="4453782" cy="2996701"/>
            <a:chOff x="336331" y="139647"/>
            <a:chExt cx="4453782" cy="2996701"/>
          </a:xfrm>
        </p:grpSpPr>
        <p:pic>
          <p:nvPicPr>
            <p:cNvPr id="7" name="Picture 6">
              <a:extLst>
                <a:ext uri="{FF2B5EF4-FFF2-40B4-BE49-F238E27FC236}">
                  <a16:creationId xmlns:a16="http://schemas.microsoft.com/office/drawing/2014/main" id="{5439C91E-56AD-14EB-29A0-2DF253E9198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01437" y="213360"/>
              <a:ext cx="3888676" cy="2922988"/>
            </a:xfrm>
            <a:prstGeom prst="rect">
              <a:avLst/>
            </a:prstGeom>
          </p:spPr>
        </p:pic>
        <p:sp>
          <p:nvSpPr>
            <p:cNvPr id="4" name="TextBox 3">
              <a:extLst>
                <a:ext uri="{FF2B5EF4-FFF2-40B4-BE49-F238E27FC236}">
                  <a16:creationId xmlns:a16="http://schemas.microsoft.com/office/drawing/2014/main" id="{AA2B1B9C-54FE-B483-23C9-6C9EDC98FE57}"/>
                </a:ext>
              </a:extLst>
            </p:cNvPr>
            <p:cNvSpPr txBox="1"/>
            <p:nvPr/>
          </p:nvSpPr>
          <p:spPr>
            <a:xfrm>
              <a:off x="336331" y="139647"/>
              <a:ext cx="4117451" cy="369332"/>
            </a:xfrm>
            <a:prstGeom prst="rect">
              <a:avLst/>
            </a:prstGeom>
            <a:noFill/>
          </p:spPr>
          <p:txBody>
            <a:bodyPr wrap="square" rtlCol="0">
              <a:spAutoFit/>
            </a:bodyPr>
            <a:lstStyle/>
            <a:p>
              <a:r>
                <a:rPr lang="en-US" dirty="0"/>
                <a:t>Mathematical Modelling</a:t>
              </a:r>
              <a:endParaRPr lang="en-IN" dirty="0"/>
            </a:p>
          </p:txBody>
        </p:sp>
      </p:grpSp>
    </p:spTree>
    <p:extLst>
      <p:ext uri="{BB962C8B-B14F-4D97-AF65-F5344CB8AC3E}">
        <p14:creationId xmlns:p14="http://schemas.microsoft.com/office/powerpoint/2010/main" val="3937099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2"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500" fill="hold"/>
                                        <p:tgtEl>
                                          <p:spTgt spid="6"/>
                                        </p:tgtEl>
                                        <p:attrNameLst>
                                          <p:attrName>ppt_x</p:attrName>
                                        </p:attrNameLst>
                                      </p:cBhvr>
                                      <p:tavLst>
                                        <p:tav tm="0">
                                          <p:val>
                                            <p:strVal val="1+#ppt_w/2"/>
                                          </p:val>
                                        </p:tav>
                                        <p:tav tm="100000">
                                          <p:val>
                                            <p:strVal val="#ppt_x"/>
                                          </p:val>
                                        </p:tav>
                                      </p:tavLst>
                                    </p:anim>
                                    <p:anim calcmode="lin" valueType="num">
                                      <p:cBhvr additive="base">
                                        <p:cTn id="15"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1000"/>
                                        <p:tgtEl>
                                          <p:spTgt spid="9"/>
                                        </p:tgtEl>
                                      </p:cBhvr>
                                    </p:animEffect>
                                    <p:anim calcmode="lin" valueType="num">
                                      <p:cBhvr>
                                        <p:cTn id="21" dur="1000" fill="hold"/>
                                        <p:tgtEl>
                                          <p:spTgt spid="9"/>
                                        </p:tgtEl>
                                        <p:attrNameLst>
                                          <p:attrName>ppt_x</p:attrName>
                                        </p:attrNameLst>
                                      </p:cBhvr>
                                      <p:tavLst>
                                        <p:tav tm="0">
                                          <p:val>
                                            <p:strVal val="#ppt_x"/>
                                          </p:val>
                                        </p:tav>
                                        <p:tav tm="100000">
                                          <p:val>
                                            <p:strVal val="#ppt_x"/>
                                          </p:val>
                                        </p:tav>
                                      </p:tavLst>
                                    </p:anim>
                                    <p:anim calcmode="lin" valueType="num">
                                      <p:cBhvr>
                                        <p:cTn id="2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1000"/>
                                        <p:tgtEl>
                                          <p:spTgt spid="11"/>
                                        </p:tgtEl>
                                      </p:cBhvr>
                                    </p:animEffect>
                                    <p:anim calcmode="lin" valueType="num">
                                      <p:cBhvr>
                                        <p:cTn id="28" dur="1000" fill="hold"/>
                                        <p:tgtEl>
                                          <p:spTgt spid="11"/>
                                        </p:tgtEl>
                                        <p:attrNameLst>
                                          <p:attrName>ppt_x</p:attrName>
                                        </p:attrNameLst>
                                      </p:cBhvr>
                                      <p:tavLst>
                                        <p:tav tm="0">
                                          <p:val>
                                            <p:strVal val="#ppt_x"/>
                                          </p:val>
                                        </p:tav>
                                        <p:tav tm="100000">
                                          <p:val>
                                            <p:strVal val="#ppt_x"/>
                                          </p:val>
                                        </p:tav>
                                      </p:tavLst>
                                    </p:anim>
                                    <p:anim calcmode="lin" valueType="num">
                                      <p:cBhvr>
                                        <p:cTn id="2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2"/>
                                        </p:tgtEl>
                                        <p:attrNameLst>
                                          <p:attrName>style.visibility</p:attrName>
                                        </p:attrNameLst>
                                      </p:cBhvr>
                                      <p:to>
                                        <p:strVal val="visible"/>
                                      </p:to>
                                    </p:set>
                                    <p:animEffect transition="in" filter="fade">
                                      <p:cBhvr>
                                        <p:cTn id="34" dur="1000"/>
                                        <p:tgtEl>
                                          <p:spTgt spid="2"/>
                                        </p:tgtEl>
                                      </p:cBhvr>
                                    </p:animEffect>
                                    <p:anim calcmode="lin" valueType="num">
                                      <p:cBhvr>
                                        <p:cTn id="35" dur="1000" fill="hold"/>
                                        <p:tgtEl>
                                          <p:spTgt spid="2"/>
                                        </p:tgtEl>
                                        <p:attrNameLst>
                                          <p:attrName>ppt_x</p:attrName>
                                        </p:attrNameLst>
                                      </p:cBhvr>
                                      <p:tavLst>
                                        <p:tav tm="0">
                                          <p:val>
                                            <p:strVal val="#ppt_x"/>
                                          </p:val>
                                        </p:tav>
                                        <p:tav tm="100000">
                                          <p:val>
                                            <p:strVal val="#ppt_x"/>
                                          </p:val>
                                        </p:tav>
                                      </p:tavLst>
                                    </p:anim>
                                    <p:anim calcmode="lin" valueType="num">
                                      <p:cBhvr>
                                        <p:cTn id="3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A5FC414-6DC8-58A0-412D-62FA49E951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44025030-7CF7-B4AB-1670-74058E3E150E}"/>
              </a:ext>
            </a:extLst>
          </p:cNvPr>
          <p:cNvSpPr txBox="1"/>
          <p:nvPr/>
        </p:nvSpPr>
        <p:spPr>
          <a:xfrm>
            <a:off x="155493" y="387656"/>
            <a:ext cx="5618480" cy="584775"/>
          </a:xfrm>
          <a:prstGeom prst="rect">
            <a:avLst/>
          </a:prstGeom>
          <a:noFill/>
        </p:spPr>
        <p:txBody>
          <a:bodyPr wrap="square" rtlCol="0">
            <a:spAutoFit/>
          </a:bodyPr>
          <a:lstStyle/>
          <a:p>
            <a:r>
              <a:rPr lang="en-US" sz="3200" dirty="0"/>
              <a:t>Tools and Technologies</a:t>
            </a:r>
            <a:endParaRPr lang="en-IN" sz="3200" dirty="0"/>
          </a:p>
        </p:txBody>
      </p:sp>
      <p:pic>
        <p:nvPicPr>
          <p:cNvPr id="3" name="Picture 2">
            <a:extLst>
              <a:ext uri="{FF2B5EF4-FFF2-40B4-BE49-F238E27FC236}">
                <a16:creationId xmlns:a16="http://schemas.microsoft.com/office/drawing/2014/main" id="{F919559A-7FFE-BCC7-299B-DCDB3DF00E99}"/>
              </a:ext>
            </a:extLst>
          </p:cNvPr>
          <p:cNvPicPr>
            <a:picLocks noChangeAspect="1"/>
          </p:cNvPicPr>
          <p:nvPr/>
        </p:nvPicPr>
        <p:blipFill>
          <a:blip r:embed="rId3"/>
          <a:stretch>
            <a:fillRect/>
          </a:stretch>
        </p:blipFill>
        <p:spPr>
          <a:xfrm>
            <a:off x="1214443" y="1317063"/>
            <a:ext cx="5126222" cy="2363972"/>
          </a:xfrm>
          <a:prstGeom prst="rect">
            <a:avLst/>
          </a:prstGeom>
        </p:spPr>
      </p:pic>
      <p:pic>
        <p:nvPicPr>
          <p:cNvPr id="10" name="Picture 9">
            <a:extLst>
              <a:ext uri="{FF2B5EF4-FFF2-40B4-BE49-F238E27FC236}">
                <a16:creationId xmlns:a16="http://schemas.microsoft.com/office/drawing/2014/main" id="{71FA52E2-F3A7-831F-9085-2D04E8CBB0C8}"/>
              </a:ext>
            </a:extLst>
          </p:cNvPr>
          <p:cNvPicPr>
            <a:picLocks noChangeAspect="1"/>
          </p:cNvPicPr>
          <p:nvPr/>
        </p:nvPicPr>
        <p:blipFill>
          <a:blip r:embed="rId4"/>
          <a:stretch>
            <a:fillRect/>
          </a:stretch>
        </p:blipFill>
        <p:spPr>
          <a:xfrm>
            <a:off x="7896380" y="1317063"/>
            <a:ext cx="2525006" cy="2363972"/>
          </a:xfrm>
          <a:prstGeom prst="rect">
            <a:avLst/>
          </a:prstGeom>
        </p:spPr>
      </p:pic>
      <p:pic>
        <p:nvPicPr>
          <p:cNvPr id="12" name="Picture 11">
            <a:extLst>
              <a:ext uri="{FF2B5EF4-FFF2-40B4-BE49-F238E27FC236}">
                <a16:creationId xmlns:a16="http://schemas.microsoft.com/office/drawing/2014/main" id="{B110729F-DFA8-9179-6197-57F92399B341}"/>
              </a:ext>
            </a:extLst>
          </p:cNvPr>
          <p:cNvPicPr>
            <a:picLocks noChangeAspect="1"/>
          </p:cNvPicPr>
          <p:nvPr/>
        </p:nvPicPr>
        <p:blipFill>
          <a:blip r:embed="rId5"/>
          <a:stretch>
            <a:fillRect/>
          </a:stretch>
        </p:blipFill>
        <p:spPr>
          <a:xfrm>
            <a:off x="1248796" y="4428194"/>
            <a:ext cx="5057516" cy="1406076"/>
          </a:xfrm>
          <a:prstGeom prst="rect">
            <a:avLst/>
          </a:prstGeom>
        </p:spPr>
      </p:pic>
      <p:pic>
        <p:nvPicPr>
          <p:cNvPr id="14" name="Picture 13">
            <a:extLst>
              <a:ext uri="{FF2B5EF4-FFF2-40B4-BE49-F238E27FC236}">
                <a16:creationId xmlns:a16="http://schemas.microsoft.com/office/drawing/2014/main" id="{C90D8057-4091-4DEC-6B1B-92F9B1358F5E}"/>
              </a:ext>
            </a:extLst>
          </p:cNvPr>
          <p:cNvPicPr>
            <a:picLocks noChangeAspect="1"/>
          </p:cNvPicPr>
          <p:nvPr/>
        </p:nvPicPr>
        <p:blipFill>
          <a:blip r:embed="rId6"/>
          <a:stretch>
            <a:fillRect/>
          </a:stretch>
        </p:blipFill>
        <p:spPr>
          <a:xfrm>
            <a:off x="7732843" y="4213001"/>
            <a:ext cx="2962127" cy="1959079"/>
          </a:xfrm>
          <a:prstGeom prst="rect">
            <a:avLst/>
          </a:prstGeom>
        </p:spPr>
      </p:pic>
    </p:spTree>
    <p:extLst>
      <p:ext uri="{BB962C8B-B14F-4D97-AF65-F5344CB8AC3E}">
        <p14:creationId xmlns:p14="http://schemas.microsoft.com/office/powerpoint/2010/main" val="918731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1000"/>
                                        <p:tgtEl>
                                          <p:spTgt spid="10"/>
                                        </p:tgtEl>
                                      </p:cBhvr>
                                    </p:animEffect>
                                    <p:anim calcmode="lin" valueType="num">
                                      <p:cBhvr>
                                        <p:cTn id="20" dur="1000" fill="hold"/>
                                        <p:tgtEl>
                                          <p:spTgt spid="10"/>
                                        </p:tgtEl>
                                        <p:attrNameLst>
                                          <p:attrName>ppt_x</p:attrName>
                                        </p:attrNameLst>
                                      </p:cBhvr>
                                      <p:tavLst>
                                        <p:tav tm="0">
                                          <p:val>
                                            <p:strVal val="#ppt_x"/>
                                          </p:val>
                                        </p:tav>
                                        <p:tav tm="100000">
                                          <p:val>
                                            <p:strVal val="#ppt_x"/>
                                          </p:val>
                                        </p:tav>
                                      </p:tavLst>
                                    </p:anim>
                                    <p:anim calcmode="lin" valueType="num">
                                      <p:cBhvr>
                                        <p:cTn id="21"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1000"/>
                                        <p:tgtEl>
                                          <p:spTgt spid="12"/>
                                        </p:tgtEl>
                                      </p:cBhvr>
                                    </p:animEffect>
                                    <p:anim calcmode="lin" valueType="num">
                                      <p:cBhvr>
                                        <p:cTn id="27" dur="1000" fill="hold"/>
                                        <p:tgtEl>
                                          <p:spTgt spid="12"/>
                                        </p:tgtEl>
                                        <p:attrNameLst>
                                          <p:attrName>ppt_x</p:attrName>
                                        </p:attrNameLst>
                                      </p:cBhvr>
                                      <p:tavLst>
                                        <p:tav tm="0">
                                          <p:val>
                                            <p:strVal val="#ppt_x"/>
                                          </p:val>
                                        </p:tav>
                                        <p:tav tm="100000">
                                          <p:val>
                                            <p:strVal val="#ppt_x"/>
                                          </p:val>
                                        </p:tav>
                                      </p:tavLst>
                                    </p:anim>
                                    <p:anim calcmode="lin" valueType="num">
                                      <p:cBhvr>
                                        <p:cTn id="28" dur="1000" fill="hold"/>
                                        <p:tgtEl>
                                          <p:spTgt spid="12"/>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1000"/>
                                        <p:tgtEl>
                                          <p:spTgt spid="14"/>
                                        </p:tgtEl>
                                      </p:cBhvr>
                                    </p:animEffect>
                                    <p:anim calcmode="lin" valueType="num">
                                      <p:cBhvr>
                                        <p:cTn id="32" dur="1000" fill="hold"/>
                                        <p:tgtEl>
                                          <p:spTgt spid="14"/>
                                        </p:tgtEl>
                                        <p:attrNameLst>
                                          <p:attrName>ppt_x</p:attrName>
                                        </p:attrNameLst>
                                      </p:cBhvr>
                                      <p:tavLst>
                                        <p:tav tm="0">
                                          <p:val>
                                            <p:strVal val="#ppt_x"/>
                                          </p:val>
                                        </p:tav>
                                        <p:tav tm="100000">
                                          <p:val>
                                            <p:strVal val="#ppt_x"/>
                                          </p:val>
                                        </p:tav>
                                      </p:tavLst>
                                    </p:anim>
                                    <p:anim calcmode="lin" valueType="num">
                                      <p:cBhvr>
                                        <p:cTn id="33"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5169B89-5807-072B-7DCC-E658C5ABDE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Picture 2">
            <a:extLst>
              <a:ext uri="{FF2B5EF4-FFF2-40B4-BE49-F238E27FC236}">
                <a16:creationId xmlns:a16="http://schemas.microsoft.com/office/drawing/2014/main" id="{60F82430-BC24-1217-5838-97E88557CCC1}"/>
              </a:ext>
            </a:extLst>
          </p:cNvPr>
          <p:cNvPicPr>
            <a:picLocks noChangeAspect="1"/>
          </p:cNvPicPr>
          <p:nvPr/>
        </p:nvPicPr>
        <p:blipFill>
          <a:blip r:embed="rId3"/>
          <a:stretch>
            <a:fillRect/>
          </a:stretch>
        </p:blipFill>
        <p:spPr>
          <a:xfrm>
            <a:off x="1494783" y="342469"/>
            <a:ext cx="9202434" cy="6173061"/>
          </a:xfrm>
          <a:prstGeom prst="rect">
            <a:avLst/>
          </a:prstGeom>
        </p:spPr>
      </p:pic>
    </p:spTree>
    <p:extLst>
      <p:ext uri="{BB962C8B-B14F-4D97-AF65-F5344CB8AC3E}">
        <p14:creationId xmlns:p14="http://schemas.microsoft.com/office/powerpoint/2010/main" val="174383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C8BFE53-BD88-32B8-A9D2-92A207B4E6B3}"/>
              </a:ext>
            </a:extLst>
          </p:cNvPr>
          <p:cNvPicPr>
            <a:picLocks noChangeAspect="1"/>
          </p:cNvPicPr>
          <p:nvPr/>
        </p:nvPicPr>
        <p:blipFill>
          <a:blip r:embed="rId2"/>
          <a:stretch>
            <a:fillRect/>
          </a:stretch>
        </p:blipFill>
        <p:spPr>
          <a:xfrm>
            <a:off x="0" y="1"/>
            <a:ext cx="12192000" cy="6857999"/>
          </a:xfrm>
          <a:prstGeom prst="rect">
            <a:avLst/>
          </a:prstGeom>
        </p:spPr>
      </p:pic>
      <p:sp>
        <p:nvSpPr>
          <p:cNvPr id="2" name="Rectangle 1">
            <a:extLst>
              <a:ext uri="{FF2B5EF4-FFF2-40B4-BE49-F238E27FC236}">
                <a16:creationId xmlns:a16="http://schemas.microsoft.com/office/drawing/2014/main" id="{530A1200-3830-6E88-6B64-A95146085F42}"/>
              </a:ext>
            </a:extLst>
          </p:cNvPr>
          <p:cNvSpPr/>
          <p:nvPr/>
        </p:nvSpPr>
        <p:spPr>
          <a:xfrm>
            <a:off x="1269785" y="5278642"/>
            <a:ext cx="1490869" cy="1381539"/>
          </a:xfrm>
          <a:prstGeom prst="rect">
            <a:avLst/>
          </a:prstGeom>
          <a:solidFill>
            <a:srgbClr val="FF0000">
              <a:alpha val="2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0D0E552C-DD74-DA28-2E99-F0ECF1E22E86}"/>
              </a:ext>
            </a:extLst>
          </p:cNvPr>
          <p:cNvSpPr txBox="1"/>
          <p:nvPr/>
        </p:nvSpPr>
        <p:spPr>
          <a:xfrm>
            <a:off x="240572" y="692877"/>
            <a:ext cx="3310759" cy="461665"/>
          </a:xfrm>
          <a:prstGeom prst="rect">
            <a:avLst/>
          </a:prstGeom>
          <a:noFill/>
        </p:spPr>
        <p:txBody>
          <a:bodyPr wrap="square" rtlCol="0">
            <a:spAutoFit/>
          </a:bodyPr>
          <a:lstStyle/>
          <a:p>
            <a:r>
              <a:rPr lang="en-US" sz="2400" dirty="0">
                <a:solidFill>
                  <a:schemeClr val="bg1"/>
                </a:solidFill>
              </a:rPr>
              <a:t>Snapshots</a:t>
            </a:r>
            <a:endParaRPr lang="en-IN" sz="2400" dirty="0">
              <a:solidFill>
                <a:schemeClr val="bg1"/>
              </a:solidFill>
            </a:endParaRPr>
          </a:p>
        </p:txBody>
      </p:sp>
    </p:spTree>
    <p:extLst>
      <p:ext uri="{BB962C8B-B14F-4D97-AF65-F5344CB8AC3E}">
        <p14:creationId xmlns:p14="http://schemas.microsoft.com/office/powerpoint/2010/main" val="3270756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4245D09-3382-CF79-08A5-A361CDF144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Picture 2">
            <a:extLst>
              <a:ext uri="{FF2B5EF4-FFF2-40B4-BE49-F238E27FC236}">
                <a16:creationId xmlns:a16="http://schemas.microsoft.com/office/drawing/2014/main" id="{38E40903-7452-2527-F73B-5E18CE4A1FDE}"/>
              </a:ext>
            </a:extLst>
          </p:cNvPr>
          <p:cNvPicPr>
            <a:picLocks noChangeAspect="1"/>
          </p:cNvPicPr>
          <p:nvPr/>
        </p:nvPicPr>
        <p:blipFill>
          <a:blip r:embed="rId3"/>
          <a:stretch>
            <a:fillRect/>
          </a:stretch>
        </p:blipFill>
        <p:spPr>
          <a:xfrm>
            <a:off x="0" y="0"/>
            <a:ext cx="12191999" cy="6858000"/>
          </a:xfrm>
          <a:prstGeom prst="rect">
            <a:avLst/>
          </a:prstGeom>
        </p:spPr>
      </p:pic>
    </p:spTree>
    <p:extLst>
      <p:ext uri="{BB962C8B-B14F-4D97-AF65-F5344CB8AC3E}">
        <p14:creationId xmlns:p14="http://schemas.microsoft.com/office/powerpoint/2010/main" val="39380998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4245D09-3382-CF79-08A5-A361CDF144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Picture 2">
            <a:extLst>
              <a:ext uri="{FF2B5EF4-FFF2-40B4-BE49-F238E27FC236}">
                <a16:creationId xmlns:a16="http://schemas.microsoft.com/office/drawing/2014/main" id="{733DBE5D-25E9-0995-1013-6E1F39F703A6}"/>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6709274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A5FC414-6DC8-58A0-412D-62FA49E951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44025030-7CF7-B4AB-1670-74058E3E150E}"/>
              </a:ext>
            </a:extLst>
          </p:cNvPr>
          <p:cNvSpPr txBox="1"/>
          <p:nvPr/>
        </p:nvSpPr>
        <p:spPr>
          <a:xfrm>
            <a:off x="3932804" y="2875002"/>
            <a:ext cx="5618480" cy="1107996"/>
          </a:xfrm>
          <a:prstGeom prst="rect">
            <a:avLst/>
          </a:prstGeom>
          <a:noFill/>
        </p:spPr>
        <p:txBody>
          <a:bodyPr wrap="square" rtlCol="0">
            <a:spAutoFit/>
          </a:bodyPr>
          <a:lstStyle/>
          <a:p>
            <a:r>
              <a:rPr lang="en-US" sz="6600" dirty="0">
                <a:solidFill>
                  <a:schemeClr val="bg1"/>
                </a:solidFill>
              </a:rPr>
              <a:t>Conclusion</a:t>
            </a:r>
            <a:endParaRPr lang="en-IN" sz="6600" dirty="0">
              <a:solidFill>
                <a:schemeClr val="bg1"/>
              </a:solidFill>
            </a:endParaRPr>
          </a:p>
        </p:txBody>
      </p:sp>
    </p:spTree>
    <p:extLst>
      <p:ext uri="{BB962C8B-B14F-4D97-AF65-F5344CB8AC3E}">
        <p14:creationId xmlns:p14="http://schemas.microsoft.com/office/powerpoint/2010/main" val="1180310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4090B5E8-8144-3A21-8588-1E5FDB44E4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2" name="Rectangle 21">
            <a:extLst>
              <a:ext uri="{FF2B5EF4-FFF2-40B4-BE49-F238E27FC236}">
                <a16:creationId xmlns:a16="http://schemas.microsoft.com/office/drawing/2014/main" id="{2FC0E028-460F-6FA9-A15E-D338E1EDC8E3}"/>
              </a:ext>
            </a:extLst>
          </p:cNvPr>
          <p:cNvSpPr/>
          <p:nvPr/>
        </p:nvSpPr>
        <p:spPr>
          <a:xfrm>
            <a:off x="373380" y="217025"/>
            <a:ext cx="11445240" cy="6423950"/>
          </a:xfrm>
          <a:prstGeom prst="rect">
            <a:avLst/>
          </a:prstGeom>
          <a:solidFill>
            <a:schemeClr val="tx1">
              <a:alpha val="3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TextBox 29">
            <a:extLst>
              <a:ext uri="{FF2B5EF4-FFF2-40B4-BE49-F238E27FC236}">
                <a16:creationId xmlns:a16="http://schemas.microsoft.com/office/drawing/2014/main" id="{3C7F35B3-BAE9-DFCA-A587-260CD7AC4195}"/>
              </a:ext>
            </a:extLst>
          </p:cNvPr>
          <p:cNvSpPr txBox="1"/>
          <p:nvPr/>
        </p:nvSpPr>
        <p:spPr>
          <a:xfrm>
            <a:off x="762000" y="579120"/>
            <a:ext cx="6629400" cy="658835"/>
          </a:xfrm>
          <a:prstGeom prst="rect">
            <a:avLst/>
          </a:prstGeom>
          <a:noFill/>
        </p:spPr>
        <p:txBody>
          <a:bodyPr wrap="square" rtlCol="0">
            <a:spAutoFit/>
          </a:bodyPr>
          <a:lstStyle/>
          <a:p>
            <a:pPr marL="82550" indent="-6350" algn="just">
              <a:lnSpc>
                <a:spcPct val="107000"/>
              </a:lnSpc>
              <a:spcAft>
                <a:spcPts val="540"/>
              </a:spcAft>
            </a:pPr>
            <a:r>
              <a:rPr lang="en-US" sz="3600" b="1" kern="100" dirty="0">
                <a:solidFill>
                  <a:schemeClr val="bg1"/>
                </a:solidFill>
                <a:ea typeface="Times New Roman" panose="02020603050405020304" pitchFamily="18" charset="0"/>
              </a:rPr>
              <a:t>Professional Learnings</a:t>
            </a:r>
            <a:endParaRPr lang="en-IN" sz="3600" b="1" kern="100" dirty="0">
              <a:solidFill>
                <a:schemeClr val="bg1"/>
              </a:solidFill>
              <a:ea typeface="Times New Roman" panose="02020603050405020304" pitchFamily="18" charset="0"/>
            </a:endParaRPr>
          </a:p>
        </p:txBody>
      </p:sp>
      <p:sp>
        <p:nvSpPr>
          <p:cNvPr id="6" name="Rectangle 8">
            <a:extLst>
              <a:ext uri="{FF2B5EF4-FFF2-40B4-BE49-F238E27FC236}">
                <a16:creationId xmlns:a16="http://schemas.microsoft.com/office/drawing/2014/main" id="{9E474093-FAAC-D4AD-3823-E3E5B56B6D6B}"/>
              </a:ext>
            </a:extLst>
          </p:cNvPr>
          <p:cNvSpPr>
            <a:spLocks noChangeArrowheads="1"/>
          </p:cNvSpPr>
          <p:nvPr/>
        </p:nvSpPr>
        <p:spPr bwMode="auto">
          <a:xfrm>
            <a:off x="762000" y="1454980"/>
            <a:ext cx="10754810" cy="3951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82550" indent="-6350" algn="just">
              <a:lnSpc>
                <a:spcPct val="107000"/>
              </a:lnSpc>
              <a:spcAft>
                <a:spcPts val="540"/>
              </a:spcAft>
            </a:pPr>
            <a:endParaRPr lang="en-US" sz="2400" kern="100" dirty="0">
              <a:solidFill>
                <a:schemeClr val="bg1"/>
              </a:solidFill>
              <a:latin typeface="+mn-lt"/>
              <a:ea typeface="Times New Roman" panose="02020603050405020304" pitchFamily="18" charset="0"/>
            </a:endParaRPr>
          </a:p>
          <a:p>
            <a:pPr marL="82550" indent="-6350" algn="just">
              <a:lnSpc>
                <a:spcPct val="107000"/>
              </a:lnSpc>
              <a:spcAft>
                <a:spcPts val="540"/>
              </a:spcAft>
            </a:pPr>
            <a:r>
              <a:rPr lang="en-US" sz="2400" kern="100" dirty="0">
                <a:solidFill>
                  <a:schemeClr val="bg1"/>
                </a:solidFill>
                <a:latin typeface="+mn-lt"/>
                <a:ea typeface="Times New Roman" panose="02020603050405020304" pitchFamily="18" charset="0"/>
              </a:rPr>
              <a:t>Project Management: Understanding how to coordinate a team of diverse skills, manage resources, and adhere to timelines within a complex project structure.</a:t>
            </a:r>
          </a:p>
          <a:p>
            <a:pPr marL="82550" indent="-6350" algn="just">
              <a:lnSpc>
                <a:spcPct val="107000"/>
              </a:lnSpc>
              <a:spcAft>
                <a:spcPts val="540"/>
              </a:spcAft>
            </a:pPr>
            <a:endParaRPr lang="en-US" sz="2400" kern="100" dirty="0">
              <a:solidFill>
                <a:schemeClr val="bg1"/>
              </a:solidFill>
              <a:latin typeface="+mn-lt"/>
              <a:ea typeface="Times New Roman" panose="02020603050405020304" pitchFamily="18" charset="0"/>
            </a:endParaRPr>
          </a:p>
          <a:p>
            <a:pPr marL="82550" indent="-6350" algn="just">
              <a:lnSpc>
                <a:spcPct val="107000"/>
              </a:lnSpc>
              <a:spcAft>
                <a:spcPts val="540"/>
              </a:spcAft>
            </a:pPr>
            <a:r>
              <a:rPr lang="en-US" sz="2400" kern="100" dirty="0">
                <a:solidFill>
                  <a:schemeClr val="bg1"/>
                </a:solidFill>
                <a:latin typeface="+mn-lt"/>
                <a:ea typeface="Times New Roman" panose="02020603050405020304" pitchFamily="18" charset="0"/>
              </a:rPr>
              <a:t>Adaptability: Navigating unforeseen challenges and adapting strategies to meet changing requirements or technological hurdles.</a:t>
            </a:r>
          </a:p>
          <a:p>
            <a:pPr marL="82550" indent="-6350" algn="just">
              <a:lnSpc>
                <a:spcPct val="107000"/>
              </a:lnSpc>
              <a:spcAft>
                <a:spcPts val="540"/>
              </a:spcAft>
            </a:pPr>
            <a:endParaRPr lang="en-US" sz="2400" kern="100" dirty="0">
              <a:solidFill>
                <a:schemeClr val="bg1"/>
              </a:solidFill>
              <a:latin typeface="+mn-lt"/>
              <a:ea typeface="Times New Roman" panose="02020603050405020304" pitchFamily="18" charset="0"/>
            </a:endParaRPr>
          </a:p>
          <a:p>
            <a:pPr marL="82550" indent="-6350" algn="just">
              <a:lnSpc>
                <a:spcPct val="107000"/>
              </a:lnSpc>
              <a:spcAft>
                <a:spcPts val="540"/>
              </a:spcAft>
            </a:pPr>
            <a:r>
              <a:rPr lang="en-US" sz="2400" kern="100" dirty="0">
                <a:solidFill>
                  <a:schemeClr val="bg1"/>
                </a:solidFill>
                <a:latin typeface="+mn-lt"/>
                <a:ea typeface="Times New Roman" panose="02020603050405020304" pitchFamily="18" charset="0"/>
              </a:rPr>
              <a:t>User-Centric Design: Learning to prioritize user experience and feedback to create a product that best suits the needs of pilots and aviation schools.</a:t>
            </a:r>
          </a:p>
        </p:txBody>
      </p:sp>
      <p:sp>
        <p:nvSpPr>
          <p:cNvPr id="7" name="Rectangle 9">
            <a:extLst>
              <a:ext uri="{FF2B5EF4-FFF2-40B4-BE49-F238E27FC236}">
                <a16:creationId xmlns:a16="http://schemas.microsoft.com/office/drawing/2014/main" id="{A0B6F3F2-A567-7740-A9C2-CB53191F6153}"/>
              </a:ext>
            </a:extLst>
          </p:cNvPr>
          <p:cNvSpPr>
            <a:spLocks noChangeArrowheads="1"/>
          </p:cNvSpPr>
          <p:nvPr/>
        </p:nvSpPr>
        <p:spPr bwMode="auto">
          <a:xfrm>
            <a:off x="82550" y="17145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557268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0"/>
                                        </p:tgtEl>
                                        <p:attrNameLst>
                                          <p:attrName>style.visibility</p:attrName>
                                        </p:attrNameLst>
                                      </p:cBhvr>
                                      <p:to>
                                        <p:strVal val="visible"/>
                                      </p:to>
                                    </p:set>
                                    <p:animEffect transition="in" filter="fade">
                                      <p:cBhvr>
                                        <p:cTn id="14" dur="1000"/>
                                        <p:tgtEl>
                                          <p:spTgt spid="30"/>
                                        </p:tgtEl>
                                      </p:cBhvr>
                                    </p:animEffect>
                                    <p:anim calcmode="lin" valueType="num">
                                      <p:cBhvr>
                                        <p:cTn id="15" dur="1000" fill="hold"/>
                                        <p:tgtEl>
                                          <p:spTgt spid="30"/>
                                        </p:tgtEl>
                                        <p:attrNameLst>
                                          <p:attrName>ppt_x</p:attrName>
                                        </p:attrNameLst>
                                      </p:cBhvr>
                                      <p:tavLst>
                                        <p:tav tm="0">
                                          <p:val>
                                            <p:strVal val="#ppt_x"/>
                                          </p:val>
                                        </p:tav>
                                        <p:tav tm="100000">
                                          <p:val>
                                            <p:strVal val="#ppt_x"/>
                                          </p:val>
                                        </p:tav>
                                      </p:tavLst>
                                    </p:anim>
                                    <p:anim calcmode="lin" valueType="num">
                                      <p:cBhvr>
                                        <p:cTn id="16"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30"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4090B5E8-8144-3A21-8588-1E5FDB44E4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2" name="Rectangle 21">
            <a:extLst>
              <a:ext uri="{FF2B5EF4-FFF2-40B4-BE49-F238E27FC236}">
                <a16:creationId xmlns:a16="http://schemas.microsoft.com/office/drawing/2014/main" id="{2FC0E028-460F-6FA9-A15E-D338E1EDC8E3}"/>
              </a:ext>
            </a:extLst>
          </p:cNvPr>
          <p:cNvSpPr/>
          <p:nvPr/>
        </p:nvSpPr>
        <p:spPr>
          <a:xfrm>
            <a:off x="373380" y="217025"/>
            <a:ext cx="11445240" cy="6423950"/>
          </a:xfrm>
          <a:prstGeom prst="rect">
            <a:avLst/>
          </a:prstGeom>
          <a:solidFill>
            <a:schemeClr val="tx1">
              <a:alpha val="3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TextBox 29">
            <a:extLst>
              <a:ext uri="{FF2B5EF4-FFF2-40B4-BE49-F238E27FC236}">
                <a16:creationId xmlns:a16="http://schemas.microsoft.com/office/drawing/2014/main" id="{3C7F35B3-BAE9-DFCA-A587-260CD7AC4195}"/>
              </a:ext>
            </a:extLst>
          </p:cNvPr>
          <p:cNvSpPr txBox="1"/>
          <p:nvPr/>
        </p:nvSpPr>
        <p:spPr>
          <a:xfrm>
            <a:off x="630161" y="390666"/>
            <a:ext cx="6629400" cy="584775"/>
          </a:xfrm>
          <a:prstGeom prst="rect">
            <a:avLst/>
          </a:prstGeom>
          <a:noFill/>
        </p:spPr>
        <p:txBody>
          <a:bodyPr wrap="square" rtlCol="0">
            <a:spAutoFit/>
          </a:bodyPr>
          <a:lstStyle/>
          <a:p>
            <a:r>
              <a:rPr lang="en-US" sz="3200" dirty="0">
                <a:solidFill>
                  <a:schemeClr val="bg1"/>
                </a:solidFill>
              </a:rPr>
              <a:t>Table Of Content</a:t>
            </a:r>
            <a:endParaRPr lang="en-IN" sz="3200" dirty="0">
              <a:solidFill>
                <a:schemeClr val="bg1"/>
              </a:solidFill>
            </a:endParaRPr>
          </a:p>
        </p:txBody>
      </p:sp>
      <p:sp>
        <p:nvSpPr>
          <p:cNvPr id="10" name="TextBox 9">
            <a:extLst>
              <a:ext uri="{FF2B5EF4-FFF2-40B4-BE49-F238E27FC236}">
                <a16:creationId xmlns:a16="http://schemas.microsoft.com/office/drawing/2014/main" id="{3C7F35B3-BAE9-DFCA-A587-260CD7AC4195}"/>
              </a:ext>
            </a:extLst>
          </p:cNvPr>
          <p:cNvSpPr txBox="1"/>
          <p:nvPr/>
        </p:nvSpPr>
        <p:spPr>
          <a:xfrm>
            <a:off x="630161" y="947109"/>
            <a:ext cx="10687696" cy="5632311"/>
          </a:xfrm>
          <a:prstGeom prst="rect">
            <a:avLst/>
          </a:prstGeom>
          <a:noFill/>
        </p:spPr>
        <p:txBody>
          <a:bodyPr wrap="square" rtlCol="0">
            <a:spAutoFit/>
          </a:bodyPr>
          <a:lstStyle/>
          <a:p>
            <a:pPr lvl="0" fontAlgn="base"/>
            <a:endParaRPr lang="en-IN" sz="1400" dirty="0">
              <a:solidFill>
                <a:schemeClr val="bg1"/>
              </a:solidFill>
            </a:endParaRPr>
          </a:p>
          <a:p>
            <a:pPr lvl="0" fontAlgn="base"/>
            <a:r>
              <a:rPr lang="en-IN" sz="1600" dirty="0">
                <a:solidFill>
                  <a:schemeClr val="bg1"/>
                </a:solidFill>
              </a:rPr>
              <a:t>Background Of Project</a:t>
            </a:r>
          </a:p>
          <a:p>
            <a:pPr lvl="0" fontAlgn="base"/>
            <a:endParaRPr lang="en-IN" sz="1600" dirty="0">
              <a:solidFill>
                <a:schemeClr val="bg1"/>
              </a:solidFill>
            </a:endParaRPr>
          </a:p>
          <a:p>
            <a:pPr lvl="0" fontAlgn="base"/>
            <a:r>
              <a:rPr lang="en-IN" sz="1600" dirty="0">
                <a:solidFill>
                  <a:schemeClr val="bg1"/>
                </a:solidFill>
              </a:rPr>
              <a:t>Scope and Utility</a:t>
            </a:r>
          </a:p>
          <a:p>
            <a:pPr lvl="0" fontAlgn="base"/>
            <a:endParaRPr lang="en-IN" sz="1600" dirty="0">
              <a:solidFill>
                <a:schemeClr val="bg1"/>
              </a:solidFill>
            </a:endParaRPr>
          </a:p>
          <a:p>
            <a:pPr lvl="0" fontAlgn="base"/>
            <a:r>
              <a:rPr lang="en-IN" sz="1600" dirty="0">
                <a:solidFill>
                  <a:schemeClr val="bg1"/>
                </a:solidFill>
              </a:rPr>
              <a:t>Objectives</a:t>
            </a:r>
          </a:p>
          <a:p>
            <a:pPr lvl="0" fontAlgn="base"/>
            <a:endParaRPr lang="en-IN" sz="1600" dirty="0">
              <a:solidFill>
                <a:schemeClr val="bg1"/>
              </a:solidFill>
            </a:endParaRPr>
          </a:p>
          <a:p>
            <a:pPr lvl="0" fontAlgn="base"/>
            <a:r>
              <a:rPr lang="en-IN" sz="1600" dirty="0">
                <a:solidFill>
                  <a:schemeClr val="bg1"/>
                </a:solidFill>
              </a:rPr>
              <a:t>Literature Survey </a:t>
            </a:r>
          </a:p>
          <a:p>
            <a:pPr lvl="0" fontAlgn="base"/>
            <a:endParaRPr lang="en-IN" sz="1600" dirty="0">
              <a:solidFill>
                <a:schemeClr val="bg1"/>
              </a:solidFill>
            </a:endParaRPr>
          </a:p>
          <a:p>
            <a:pPr lvl="0" fontAlgn="base"/>
            <a:r>
              <a:rPr lang="en-IN" sz="1600" dirty="0">
                <a:solidFill>
                  <a:schemeClr val="bg1"/>
                </a:solidFill>
              </a:rPr>
              <a:t>Architecture Of Project</a:t>
            </a:r>
          </a:p>
          <a:p>
            <a:pPr lvl="0" fontAlgn="base"/>
            <a:endParaRPr lang="en-IN" sz="1600" dirty="0">
              <a:solidFill>
                <a:schemeClr val="bg1"/>
              </a:solidFill>
            </a:endParaRPr>
          </a:p>
          <a:p>
            <a:pPr lvl="0" fontAlgn="base"/>
            <a:r>
              <a:rPr lang="en-IN" sz="1600" dirty="0">
                <a:solidFill>
                  <a:schemeClr val="bg1"/>
                </a:solidFill>
              </a:rPr>
              <a:t>Techniques and Tools Used</a:t>
            </a:r>
          </a:p>
          <a:p>
            <a:pPr lvl="0" fontAlgn="base"/>
            <a:endParaRPr lang="en-IN" sz="1600" dirty="0">
              <a:solidFill>
                <a:schemeClr val="bg1"/>
              </a:solidFill>
            </a:endParaRPr>
          </a:p>
          <a:p>
            <a:pPr lvl="0" fontAlgn="base"/>
            <a:r>
              <a:rPr lang="en-IN" sz="1600" dirty="0">
                <a:solidFill>
                  <a:schemeClr val="bg1"/>
                </a:solidFill>
              </a:rPr>
              <a:t>Snapshots</a:t>
            </a:r>
          </a:p>
          <a:p>
            <a:pPr lvl="0" fontAlgn="base"/>
            <a:endParaRPr lang="en-IN" sz="1600" dirty="0">
              <a:solidFill>
                <a:schemeClr val="bg1"/>
              </a:solidFill>
            </a:endParaRPr>
          </a:p>
          <a:p>
            <a:pPr lvl="0" fontAlgn="base"/>
            <a:r>
              <a:rPr lang="en-IN" sz="1600" dirty="0">
                <a:solidFill>
                  <a:schemeClr val="bg1"/>
                </a:solidFill>
              </a:rPr>
              <a:t>Mathematical Modelling</a:t>
            </a:r>
          </a:p>
          <a:p>
            <a:pPr lvl="0" fontAlgn="base"/>
            <a:endParaRPr lang="en-IN" sz="1600" dirty="0">
              <a:solidFill>
                <a:schemeClr val="bg1"/>
              </a:solidFill>
            </a:endParaRPr>
          </a:p>
          <a:p>
            <a:pPr lvl="0" fontAlgn="base"/>
            <a:r>
              <a:rPr lang="en-IN" sz="1600" dirty="0">
                <a:solidFill>
                  <a:schemeClr val="bg1"/>
                </a:solidFill>
              </a:rPr>
              <a:t>Graphics Modelling</a:t>
            </a:r>
          </a:p>
          <a:p>
            <a:pPr lvl="0" fontAlgn="base"/>
            <a:endParaRPr lang="en-IN" sz="1600" dirty="0">
              <a:solidFill>
                <a:schemeClr val="bg1"/>
              </a:solidFill>
            </a:endParaRPr>
          </a:p>
          <a:p>
            <a:pPr lvl="0" fontAlgn="base"/>
            <a:r>
              <a:rPr lang="en-IN" sz="1600" dirty="0">
                <a:solidFill>
                  <a:schemeClr val="bg1"/>
                </a:solidFill>
              </a:rPr>
              <a:t>Resources</a:t>
            </a:r>
          </a:p>
          <a:p>
            <a:pPr lvl="0" fontAlgn="base"/>
            <a:endParaRPr lang="en-IN" sz="1400" dirty="0">
              <a:solidFill>
                <a:schemeClr val="bg1"/>
              </a:solidFill>
            </a:endParaRPr>
          </a:p>
          <a:p>
            <a:pPr lvl="0" fontAlgn="base"/>
            <a:endParaRPr lang="en-IN" sz="1400" dirty="0">
              <a:solidFill>
                <a:schemeClr val="bg1"/>
              </a:solidFill>
            </a:endParaRPr>
          </a:p>
          <a:p>
            <a:pPr lvl="0" fontAlgn="base"/>
            <a:endParaRPr lang="en-IN" sz="1400" dirty="0">
              <a:solidFill>
                <a:schemeClr val="bg1"/>
              </a:solidFill>
            </a:endParaRPr>
          </a:p>
        </p:txBody>
      </p:sp>
    </p:spTree>
    <p:extLst>
      <p:ext uri="{BB962C8B-B14F-4D97-AF65-F5344CB8AC3E}">
        <p14:creationId xmlns:p14="http://schemas.microsoft.com/office/powerpoint/2010/main" val="3600386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1000"/>
                                        <p:tgtEl>
                                          <p:spTgt spid="30"/>
                                        </p:tgtEl>
                                      </p:cBhvr>
                                    </p:animEffect>
                                    <p:anim calcmode="lin" valueType="num">
                                      <p:cBhvr>
                                        <p:cTn id="13" dur="1000" fill="hold"/>
                                        <p:tgtEl>
                                          <p:spTgt spid="30"/>
                                        </p:tgtEl>
                                        <p:attrNameLst>
                                          <p:attrName>ppt_x</p:attrName>
                                        </p:attrNameLst>
                                      </p:cBhvr>
                                      <p:tavLst>
                                        <p:tav tm="0">
                                          <p:val>
                                            <p:strVal val="#ppt_x"/>
                                          </p:val>
                                        </p:tav>
                                        <p:tav tm="100000">
                                          <p:val>
                                            <p:strVal val="#ppt_x"/>
                                          </p:val>
                                        </p:tav>
                                      </p:tavLst>
                                    </p:anim>
                                    <p:anim calcmode="lin" valueType="num">
                                      <p:cBhvr>
                                        <p:cTn id="14" dur="1000" fill="hold"/>
                                        <p:tgtEl>
                                          <p:spTgt spid="30"/>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1000"/>
                                        <p:tgtEl>
                                          <p:spTgt spid="10"/>
                                        </p:tgtEl>
                                      </p:cBhvr>
                                    </p:animEffect>
                                    <p:anim calcmode="lin" valueType="num">
                                      <p:cBhvr>
                                        <p:cTn id="18" dur="1000" fill="hold"/>
                                        <p:tgtEl>
                                          <p:spTgt spid="10"/>
                                        </p:tgtEl>
                                        <p:attrNameLst>
                                          <p:attrName>ppt_x</p:attrName>
                                        </p:attrNameLst>
                                      </p:cBhvr>
                                      <p:tavLst>
                                        <p:tav tm="0">
                                          <p:val>
                                            <p:strVal val="#ppt_x"/>
                                          </p:val>
                                        </p:tav>
                                        <p:tav tm="100000">
                                          <p:val>
                                            <p:strVal val="#ppt_x"/>
                                          </p:val>
                                        </p:tav>
                                      </p:tavLst>
                                    </p:anim>
                                    <p:anim calcmode="lin" valueType="num">
                                      <p:cBhvr>
                                        <p:cTn id="1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30" grpId="0"/>
      <p:bldP spid="1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4090B5E8-8144-3A21-8588-1E5FDB44E4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2" name="Rectangle 21">
            <a:extLst>
              <a:ext uri="{FF2B5EF4-FFF2-40B4-BE49-F238E27FC236}">
                <a16:creationId xmlns:a16="http://schemas.microsoft.com/office/drawing/2014/main" id="{2FC0E028-460F-6FA9-A15E-D338E1EDC8E3}"/>
              </a:ext>
            </a:extLst>
          </p:cNvPr>
          <p:cNvSpPr/>
          <p:nvPr/>
        </p:nvSpPr>
        <p:spPr>
          <a:xfrm>
            <a:off x="373380" y="217025"/>
            <a:ext cx="11445240" cy="6423950"/>
          </a:xfrm>
          <a:prstGeom prst="rect">
            <a:avLst/>
          </a:prstGeom>
          <a:solidFill>
            <a:schemeClr val="tx1">
              <a:alpha val="3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TextBox 29">
            <a:extLst>
              <a:ext uri="{FF2B5EF4-FFF2-40B4-BE49-F238E27FC236}">
                <a16:creationId xmlns:a16="http://schemas.microsoft.com/office/drawing/2014/main" id="{3C7F35B3-BAE9-DFCA-A587-260CD7AC4195}"/>
              </a:ext>
            </a:extLst>
          </p:cNvPr>
          <p:cNvSpPr txBox="1"/>
          <p:nvPr/>
        </p:nvSpPr>
        <p:spPr>
          <a:xfrm>
            <a:off x="762000" y="579120"/>
            <a:ext cx="6629400" cy="658835"/>
          </a:xfrm>
          <a:prstGeom prst="rect">
            <a:avLst/>
          </a:prstGeom>
          <a:noFill/>
        </p:spPr>
        <p:txBody>
          <a:bodyPr wrap="square" rtlCol="0">
            <a:spAutoFit/>
          </a:bodyPr>
          <a:lstStyle/>
          <a:p>
            <a:pPr marL="82550" indent="-6350" algn="just">
              <a:lnSpc>
                <a:spcPct val="107000"/>
              </a:lnSpc>
              <a:spcAft>
                <a:spcPts val="540"/>
              </a:spcAft>
            </a:pPr>
            <a:r>
              <a:rPr lang="en-US" sz="3600" b="1" kern="100" dirty="0">
                <a:solidFill>
                  <a:schemeClr val="bg1"/>
                </a:solidFill>
                <a:ea typeface="Times New Roman" panose="02020603050405020304" pitchFamily="18" charset="0"/>
              </a:rPr>
              <a:t>Technical Learnings</a:t>
            </a:r>
            <a:endParaRPr lang="en-IN" sz="3600" b="1" kern="100" dirty="0">
              <a:solidFill>
                <a:schemeClr val="bg1"/>
              </a:solidFill>
              <a:ea typeface="Times New Roman" panose="02020603050405020304" pitchFamily="18" charset="0"/>
            </a:endParaRPr>
          </a:p>
        </p:txBody>
      </p:sp>
      <p:sp>
        <p:nvSpPr>
          <p:cNvPr id="7" name="Rectangle 9">
            <a:extLst>
              <a:ext uri="{FF2B5EF4-FFF2-40B4-BE49-F238E27FC236}">
                <a16:creationId xmlns:a16="http://schemas.microsoft.com/office/drawing/2014/main" id="{A0B6F3F2-A567-7740-A9C2-CB53191F6153}"/>
              </a:ext>
            </a:extLst>
          </p:cNvPr>
          <p:cNvSpPr>
            <a:spLocks noChangeArrowheads="1"/>
          </p:cNvSpPr>
          <p:nvPr/>
        </p:nvSpPr>
        <p:spPr bwMode="auto">
          <a:xfrm>
            <a:off x="82550" y="17145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4" name="Rectangle 8">
            <a:extLst>
              <a:ext uri="{FF2B5EF4-FFF2-40B4-BE49-F238E27FC236}">
                <a16:creationId xmlns:a16="http://schemas.microsoft.com/office/drawing/2014/main" id="{FADA416E-424C-A456-D466-979F202B22B5}"/>
              </a:ext>
            </a:extLst>
          </p:cNvPr>
          <p:cNvSpPr>
            <a:spLocks noChangeArrowheads="1"/>
          </p:cNvSpPr>
          <p:nvPr/>
        </p:nvSpPr>
        <p:spPr bwMode="auto">
          <a:xfrm>
            <a:off x="771645" y="1331144"/>
            <a:ext cx="10648709" cy="3951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82550" indent="-6350" algn="just">
              <a:lnSpc>
                <a:spcPct val="107000"/>
              </a:lnSpc>
              <a:spcAft>
                <a:spcPts val="540"/>
              </a:spcAft>
            </a:pPr>
            <a:endParaRPr lang="en-US" sz="2400" kern="100" dirty="0">
              <a:solidFill>
                <a:schemeClr val="bg1"/>
              </a:solidFill>
              <a:latin typeface="+mn-lt"/>
              <a:ea typeface="Times New Roman" panose="02020603050405020304" pitchFamily="18" charset="0"/>
            </a:endParaRPr>
          </a:p>
          <a:p>
            <a:pPr marL="82550" indent="-6350" algn="just">
              <a:lnSpc>
                <a:spcPct val="107000"/>
              </a:lnSpc>
              <a:spcAft>
                <a:spcPts val="540"/>
              </a:spcAft>
            </a:pPr>
            <a:r>
              <a:rPr lang="en-US" sz="2400" kern="100" dirty="0">
                <a:solidFill>
                  <a:schemeClr val="bg1"/>
                </a:solidFill>
                <a:latin typeface="+mn-lt"/>
                <a:ea typeface="Times New Roman" panose="02020603050405020304" pitchFamily="18" charset="0"/>
              </a:rPr>
              <a:t>Virtual Reality Development: Gaining expertise in VR technology, understanding its applications, limitations, and best practices for creating immersive experiences.</a:t>
            </a:r>
          </a:p>
          <a:p>
            <a:pPr marL="82550" indent="-6350" algn="just">
              <a:lnSpc>
                <a:spcPct val="107000"/>
              </a:lnSpc>
              <a:spcAft>
                <a:spcPts val="540"/>
              </a:spcAft>
            </a:pPr>
            <a:endParaRPr lang="en-US" sz="2400" kern="100" dirty="0">
              <a:solidFill>
                <a:schemeClr val="bg1"/>
              </a:solidFill>
              <a:latin typeface="+mn-lt"/>
              <a:ea typeface="Times New Roman" panose="02020603050405020304" pitchFamily="18" charset="0"/>
            </a:endParaRPr>
          </a:p>
          <a:p>
            <a:pPr marL="82550" indent="-6350" algn="just">
              <a:lnSpc>
                <a:spcPct val="107000"/>
              </a:lnSpc>
              <a:spcAft>
                <a:spcPts val="540"/>
              </a:spcAft>
            </a:pPr>
            <a:r>
              <a:rPr lang="en-US" sz="2400" kern="100" dirty="0">
                <a:solidFill>
                  <a:schemeClr val="bg1"/>
                </a:solidFill>
                <a:latin typeface="+mn-lt"/>
                <a:ea typeface="Times New Roman" panose="02020603050405020304" pitchFamily="18" charset="0"/>
              </a:rPr>
              <a:t>Flight Dynamics: Acquiring knowledge of aerodynamics, aircraft behavior, and simulation modeling to create realistic flight experiences within the simulator.</a:t>
            </a:r>
          </a:p>
          <a:p>
            <a:pPr marL="82550" indent="-6350" algn="just">
              <a:lnSpc>
                <a:spcPct val="107000"/>
              </a:lnSpc>
              <a:spcAft>
                <a:spcPts val="540"/>
              </a:spcAft>
            </a:pPr>
            <a:endParaRPr lang="en-US" sz="2400" kern="100" dirty="0">
              <a:solidFill>
                <a:schemeClr val="bg1"/>
              </a:solidFill>
              <a:latin typeface="+mn-lt"/>
              <a:ea typeface="Times New Roman" panose="02020603050405020304" pitchFamily="18" charset="0"/>
            </a:endParaRPr>
          </a:p>
          <a:p>
            <a:pPr marL="82550" indent="-6350" algn="just">
              <a:lnSpc>
                <a:spcPct val="107000"/>
              </a:lnSpc>
              <a:spcAft>
                <a:spcPts val="540"/>
              </a:spcAft>
            </a:pPr>
            <a:r>
              <a:rPr lang="en-US" sz="2400" kern="100" dirty="0">
                <a:solidFill>
                  <a:schemeClr val="bg1"/>
                </a:solidFill>
                <a:latin typeface="+mn-lt"/>
                <a:ea typeface="Times New Roman" panose="02020603050405020304" pitchFamily="18" charset="0"/>
              </a:rPr>
              <a:t>Integration Skills: Developing the ability to integrate different software and hardware components, ensuring seamless functionality of the simulator.</a:t>
            </a:r>
          </a:p>
        </p:txBody>
      </p:sp>
    </p:spTree>
    <p:extLst>
      <p:ext uri="{BB962C8B-B14F-4D97-AF65-F5344CB8AC3E}">
        <p14:creationId xmlns:p14="http://schemas.microsoft.com/office/powerpoint/2010/main" val="748485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0"/>
                                        </p:tgtEl>
                                        <p:attrNameLst>
                                          <p:attrName>style.visibility</p:attrName>
                                        </p:attrNameLst>
                                      </p:cBhvr>
                                      <p:to>
                                        <p:strVal val="visible"/>
                                      </p:to>
                                    </p:set>
                                    <p:animEffect transition="in" filter="fade">
                                      <p:cBhvr>
                                        <p:cTn id="14" dur="1000"/>
                                        <p:tgtEl>
                                          <p:spTgt spid="30"/>
                                        </p:tgtEl>
                                      </p:cBhvr>
                                    </p:animEffect>
                                    <p:anim calcmode="lin" valueType="num">
                                      <p:cBhvr>
                                        <p:cTn id="15" dur="1000" fill="hold"/>
                                        <p:tgtEl>
                                          <p:spTgt spid="30"/>
                                        </p:tgtEl>
                                        <p:attrNameLst>
                                          <p:attrName>ppt_x</p:attrName>
                                        </p:attrNameLst>
                                      </p:cBhvr>
                                      <p:tavLst>
                                        <p:tav tm="0">
                                          <p:val>
                                            <p:strVal val="#ppt_x"/>
                                          </p:val>
                                        </p:tav>
                                        <p:tav tm="100000">
                                          <p:val>
                                            <p:strVal val="#ppt_x"/>
                                          </p:val>
                                        </p:tav>
                                      </p:tavLst>
                                    </p:anim>
                                    <p:anim calcmode="lin" valueType="num">
                                      <p:cBhvr>
                                        <p:cTn id="16"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1000"/>
                                        <p:tgtEl>
                                          <p:spTgt spid="4"/>
                                        </p:tgtEl>
                                      </p:cBhvr>
                                    </p:animEffect>
                                    <p:anim calcmode="lin" valueType="num">
                                      <p:cBhvr>
                                        <p:cTn id="22" dur="1000" fill="hold"/>
                                        <p:tgtEl>
                                          <p:spTgt spid="4"/>
                                        </p:tgtEl>
                                        <p:attrNameLst>
                                          <p:attrName>ppt_x</p:attrName>
                                        </p:attrNameLst>
                                      </p:cBhvr>
                                      <p:tavLst>
                                        <p:tav tm="0">
                                          <p:val>
                                            <p:strVal val="#ppt_x"/>
                                          </p:val>
                                        </p:tav>
                                        <p:tav tm="100000">
                                          <p:val>
                                            <p:strVal val="#ppt_x"/>
                                          </p:val>
                                        </p:tav>
                                      </p:tavLst>
                                    </p:anim>
                                    <p:anim calcmode="lin" valueType="num">
                                      <p:cBhvr>
                                        <p:cTn id="2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30" grpId="0"/>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4090B5E8-8144-3A21-8588-1E5FDB44E4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2" name="Rectangle 21">
            <a:extLst>
              <a:ext uri="{FF2B5EF4-FFF2-40B4-BE49-F238E27FC236}">
                <a16:creationId xmlns:a16="http://schemas.microsoft.com/office/drawing/2014/main" id="{2FC0E028-460F-6FA9-A15E-D338E1EDC8E3}"/>
              </a:ext>
            </a:extLst>
          </p:cNvPr>
          <p:cNvSpPr/>
          <p:nvPr/>
        </p:nvSpPr>
        <p:spPr>
          <a:xfrm>
            <a:off x="373380" y="217025"/>
            <a:ext cx="11445240" cy="6423950"/>
          </a:xfrm>
          <a:prstGeom prst="rect">
            <a:avLst/>
          </a:prstGeom>
          <a:solidFill>
            <a:schemeClr val="tx1">
              <a:alpha val="3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TextBox 29">
            <a:extLst>
              <a:ext uri="{FF2B5EF4-FFF2-40B4-BE49-F238E27FC236}">
                <a16:creationId xmlns:a16="http://schemas.microsoft.com/office/drawing/2014/main" id="{3C7F35B3-BAE9-DFCA-A587-260CD7AC4195}"/>
              </a:ext>
            </a:extLst>
          </p:cNvPr>
          <p:cNvSpPr txBox="1"/>
          <p:nvPr/>
        </p:nvSpPr>
        <p:spPr>
          <a:xfrm>
            <a:off x="762000" y="579120"/>
            <a:ext cx="6629400" cy="646331"/>
          </a:xfrm>
          <a:prstGeom prst="rect">
            <a:avLst/>
          </a:prstGeom>
          <a:noFill/>
        </p:spPr>
        <p:txBody>
          <a:bodyPr wrap="square" rtlCol="0">
            <a:spAutoFit/>
          </a:bodyPr>
          <a:lstStyle/>
          <a:p>
            <a:pPr lvl="0" eaLnBrk="0" fontAlgn="base" hangingPunct="0">
              <a:spcBef>
                <a:spcPct val="0"/>
              </a:spcBef>
              <a:spcAft>
                <a:spcPct val="0"/>
              </a:spcAft>
            </a:pPr>
            <a:r>
              <a:rPr lang="en-US" altLang="en-US" sz="3600" b="1" dirty="0">
                <a:solidFill>
                  <a:schemeClr val="bg1"/>
                </a:solidFill>
                <a:ea typeface="Times New Roman" panose="02020603050405020304" pitchFamily="18" charset="0"/>
              </a:rPr>
              <a:t>Future Directions</a:t>
            </a:r>
            <a:endParaRPr lang="en-US" altLang="en-US" sz="3600" dirty="0">
              <a:solidFill>
                <a:schemeClr val="bg1"/>
              </a:solidFill>
            </a:endParaRPr>
          </a:p>
        </p:txBody>
      </p:sp>
      <p:sp>
        <p:nvSpPr>
          <p:cNvPr id="6" name="Rectangle 8">
            <a:extLst>
              <a:ext uri="{FF2B5EF4-FFF2-40B4-BE49-F238E27FC236}">
                <a16:creationId xmlns:a16="http://schemas.microsoft.com/office/drawing/2014/main" id="{9E474093-FAAC-D4AD-3823-E3E5B56B6D6B}"/>
              </a:ext>
            </a:extLst>
          </p:cNvPr>
          <p:cNvSpPr>
            <a:spLocks noChangeArrowheads="1"/>
          </p:cNvSpPr>
          <p:nvPr/>
        </p:nvSpPr>
        <p:spPr bwMode="auto">
          <a:xfrm>
            <a:off x="1228165" y="1560612"/>
            <a:ext cx="9161929"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bg1"/>
                </a:solidFill>
                <a:effectLst/>
                <a:latin typeface="+mn-lt"/>
                <a:ea typeface="Times New Roman" panose="02020603050405020304" pitchFamily="18" charset="0"/>
                <a:cs typeface="Times New Roman" panose="02020603050405020304" pitchFamily="18" charset="0"/>
              </a:rPr>
              <a:t>VR Flight Simulator at present is at a phase of continuous improvements and will continue to get better. The Future of this project will consist of</a:t>
            </a:r>
          </a:p>
          <a:p>
            <a:pPr marL="285750" marR="0" lvl="0" indent="-285750" algn="just"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endParaRPr kumimoji="0" lang="en-US" altLang="en-US" sz="2000" b="0" i="0" u="none" strike="noStrike" cap="none" normalizeH="0" baseline="0" dirty="0">
              <a:ln>
                <a:noFill/>
              </a:ln>
              <a:solidFill>
                <a:schemeClr val="bg1"/>
              </a:solidFill>
              <a:effectLst/>
              <a:latin typeface="+mn-lt"/>
              <a:cs typeface="Times New Roman" panose="02020603050405020304" pitchFamily="18" charset="0"/>
            </a:endParaRPr>
          </a:p>
          <a:p>
            <a:pPr marL="285750" marR="0" lvl="0" indent="-285750" algn="just"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2000" b="0" i="0" u="none" strike="noStrike" cap="none" normalizeH="0" baseline="0" dirty="0">
                <a:ln>
                  <a:noFill/>
                </a:ln>
                <a:solidFill>
                  <a:schemeClr val="bg1"/>
                </a:solidFill>
                <a:effectLst/>
                <a:latin typeface="+mn-lt"/>
                <a:ea typeface="Times New Roman" panose="02020603050405020304" pitchFamily="18" charset="0"/>
                <a:cs typeface="Times New Roman" panose="02020603050405020304" pitchFamily="18" charset="0"/>
              </a:rPr>
              <a:t>Modelling the Dynamics of Commercial Aircrafts.</a:t>
            </a:r>
          </a:p>
          <a:p>
            <a:pPr marR="0" lvl="0" algn="just"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bg1"/>
              </a:solidFill>
              <a:effectLst/>
              <a:latin typeface="+mn-lt"/>
              <a:cs typeface="Times New Roman" panose="02020603050405020304" pitchFamily="18" charset="0"/>
            </a:endParaRPr>
          </a:p>
          <a:p>
            <a:pPr marL="285750" marR="0" lvl="0" indent="-285750" algn="just"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2000" b="0" i="0" u="none" strike="noStrike" cap="none" normalizeH="0" baseline="0" dirty="0">
                <a:ln>
                  <a:noFill/>
                </a:ln>
                <a:solidFill>
                  <a:schemeClr val="bg1"/>
                </a:solidFill>
                <a:effectLst/>
                <a:latin typeface="+mn-lt"/>
                <a:ea typeface="Times New Roman" panose="02020603050405020304" pitchFamily="18" charset="0"/>
                <a:cs typeface="Times New Roman" panose="02020603050405020304" pitchFamily="18" charset="0"/>
              </a:rPr>
              <a:t>Adding Routes and maps to the simulator. </a:t>
            </a:r>
          </a:p>
          <a:p>
            <a:pPr marR="0" lvl="0" algn="just"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bg1"/>
              </a:solidFill>
              <a:effectLst/>
              <a:latin typeface="+mn-lt"/>
              <a:cs typeface="Times New Roman" panose="02020603050405020304" pitchFamily="18" charset="0"/>
            </a:endParaRPr>
          </a:p>
          <a:p>
            <a:pPr marL="285750" marR="0" lvl="0" indent="-285750" algn="just"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2000" b="0" i="0" u="none" strike="noStrike" cap="none" normalizeH="0" baseline="0" dirty="0">
                <a:ln>
                  <a:noFill/>
                </a:ln>
                <a:solidFill>
                  <a:schemeClr val="bg1"/>
                </a:solidFill>
                <a:effectLst/>
                <a:latin typeface="+mn-lt"/>
                <a:ea typeface="Times New Roman" panose="02020603050405020304" pitchFamily="18" charset="0"/>
                <a:cs typeface="Times New Roman" panose="02020603050405020304" pitchFamily="18" charset="0"/>
              </a:rPr>
              <a:t>Adding Performance Measures. A real time performance related data will be calculated and displayed to the aviator. The aviator can then do the necessary steps to get an optimal score.</a:t>
            </a:r>
          </a:p>
          <a:p>
            <a:pPr marL="285750" marR="0" lvl="0" indent="-285750" algn="just"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endParaRPr lang="en-US" altLang="en-US" sz="2000" dirty="0">
              <a:solidFill>
                <a:schemeClr val="bg1"/>
              </a:solidFill>
              <a:latin typeface="+mn-lt"/>
              <a:ea typeface="Times New Roman" panose="02020603050405020304" pitchFamily="18" charset="0"/>
              <a:cs typeface="Times New Roman" panose="02020603050405020304" pitchFamily="18" charset="0"/>
            </a:endParaRPr>
          </a:p>
          <a:p>
            <a:pPr marL="285750" marR="0" lvl="0" indent="-285750" algn="just"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2000" b="0" i="0" u="none" strike="noStrike" cap="none" normalizeH="0" baseline="0" dirty="0">
                <a:ln>
                  <a:noFill/>
                </a:ln>
                <a:solidFill>
                  <a:schemeClr val="bg1"/>
                </a:solidFill>
                <a:effectLst/>
                <a:latin typeface="+mn-lt"/>
                <a:ea typeface="Times New Roman" panose="02020603050405020304" pitchFamily="18" charset="0"/>
                <a:cs typeface="Times New Roman" panose="02020603050405020304" pitchFamily="18" charset="0"/>
              </a:rPr>
              <a:t>Integration of Cloud Computing. </a:t>
            </a:r>
            <a:r>
              <a:rPr lang="en-US" altLang="en-US" sz="2000" dirty="0">
                <a:solidFill>
                  <a:schemeClr val="bg1"/>
                </a:solidFill>
                <a:latin typeface="+mn-lt"/>
                <a:ea typeface="Times New Roman" panose="02020603050405020304" pitchFamily="18" charset="0"/>
                <a:cs typeface="Times New Roman" panose="02020603050405020304" pitchFamily="18" charset="0"/>
              </a:rPr>
              <a:t>The data stored by the system can be pushed onto cloud for performance analytics.</a:t>
            </a:r>
            <a:endParaRPr kumimoji="0" lang="en-US" altLang="en-US" sz="2000" b="0" i="0" u="none" strike="noStrike" cap="none" normalizeH="0" baseline="0" dirty="0">
              <a:ln>
                <a:noFill/>
              </a:ln>
              <a:solidFill>
                <a:schemeClr val="bg1"/>
              </a:solidFill>
              <a:effectLst/>
              <a:latin typeface="+mn-lt"/>
              <a:ea typeface="Times New Roman" panose="02020603050405020304" pitchFamily="18" charset="0"/>
              <a:cs typeface="Times New Roman" panose="02020603050405020304" pitchFamily="18" charset="0"/>
            </a:endParaRPr>
          </a:p>
          <a:p>
            <a:pPr marR="0" lvl="0" algn="just"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bg1"/>
              </a:solidFill>
              <a:effectLst/>
              <a:latin typeface="+mn-lt"/>
              <a:cs typeface="Times New Roman" panose="02020603050405020304" pitchFamily="18" charset="0"/>
            </a:endParaRPr>
          </a:p>
        </p:txBody>
      </p:sp>
      <p:sp>
        <p:nvSpPr>
          <p:cNvPr id="7" name="Rectangle 9">
            <a:extLst>
              <a:ext uri="{FF2B5EF4-FFF2-40B4-BE49-F238E27FC236}">
                <a16:creationId xmlns:a16="http://schemas.microsoft.com/office/drawing/2014/main" id="{A0B6F3F2-A567-7740-A9C2-CB53191F6153}"/>
              </a:ext>
            </a:extLst>
          </p:cNvPr>
          <p:cNvSpPr>
            <a:spLocks noChangeArrowheads="1"/>
          </p:cNvSpPr>
          <p:nvPr/>
        </p:nvSpPr>
        <p:spPr bwMode="auto">
          <a:xfrm>
            <a:off x="82550" y="17145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3224205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0"/>
                                        </p:tgtEl>
                                        <p:attrNameLst>
                                          <p:attrName>style.visibility</p:attrName>
                                        </p:attrNameLst>
                                      </p:cBhvr>
                                      <p:to>
                                        <p:strVal val="visible"/>
                                      </p:to>
                                    </p:set>
                                    <p:animEffect transition="in" filter="fade">
                                      <p:cBhvr>
                                        <p:cTn id="14" dur="1000"/>
                                        <p:tgtEl>
                                          <p:spTgt spid="30"/>
                                        </p:tgtEl>
                                      </p:cBhvr>
                                    </p:animEffect>
                                    <p:anim calcmode="lin" valueType="num">
                                      <p:cBhvr>
                                        <p:cTn id="15" dur="1000" fill="hold"/>
                                        <p:tgtEl>
                                          <p:spTgt spid="30"/>
                                        </p:tgtEl>
                                        <p:attrNameLst>
                                          <p:attrName>ppt_x</p:attrName>
                                        </p:attrNameLst>
                                      </p:cBhvr>
                                      <p:tavLst>
                                        <p:tav tm="0">
                                          <p:val>
                                            <p:strVal val="#ppt_x"/>
                                          </p:val>
                                        </p:tav>
                                        <p:tav tm="100000">
                                          <p:val>
                                            <p:strVal val="#ppt_x"/>
                                          </p:val>
                                        </p:tav>
                                      </p:tavLst>
                                    </p:anim>
                                    <p:anim calcmode="lin" valueType="num">
                                      <p:cBhvr>
                                        <p:cTn id="16"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30" grpId="0"/>
      <p:bldP spid="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C104BC1-88D5-6FC9-C116-E78D1C84E7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192" y="-312516"/>
            <a:ext cx="13848465" cy="7789762"/>
          </a:xfrm>
          <a:prstGeom prst="rect">
            <a:avLst/>
          </a:prstGeom>
        </p:spPr>
      </p:pic>
    </p:spTree>
    <p:extLst>
      <p:ext uri="{BB962C8B-B14F-4D97-AF65-F5344CB8AC3E}">
        <p14:creationId xmlns:p14="http://schemas.microsoft.com/office/powerpoint/2010/main" val="24078780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4090B5E8-8144-3A21-8588-1E5FDB44E4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2" name="Rectangle 21">
            <a:extLst>
              <a:ext uri="{FF2B5EF4-FFF2-40B4-BE49-F238E27FC236}">
                <a16:creationId xmlns:a16="http://schemas.microsoft.com/office/drawing/2014/main" id="{2FC0E028-460F-6FA9-A15E-D338E1EDC8E3}"/>
              </a:ext>
            </a:extLst>
          </p:cNvPr>
          <p:cNvSpPr/>
          <p:nvPr/>
        </p:nvSpPr>
        <p:spPr>
          <a:xfrm>
            <a:off x="373380" y="217025"/>
            <a:ext cx="11445240" cy="6423950"/>
          </a:xfrm>
          <a:prstGeom prst="rect">
            <a:avLst/>
          </a:prstGeom>
          <a:solidFill>
            <a:schemeClr val="tx1">
              <a:alpha val="3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TextBox 29">
            <a:extLst>
              <a:ext uri="{FF2B5EF4-FFF2-40B4-BE49-F238E27FC236}">
                <a16:creationId xmlns:a16="http://schemas.microsoft.com/office/drawing/2014/main" id="{3C7F35B3-BAE9-DFCA-A587-260CD7AC4195}"/>
              </a:ext>
            </a:extLst>
          </p:cNvPr>
          <p:cNvSpPr txBox="1"/>
          <p:nvPr/>
        </p:nvSpPr>
        <p:spPr>
          <a:xfrm>
            <a:off x="649705" y="514172"/>
            <a:ext cx="6629400" cy="646331"/>
          </a:xfrm>
          <a:prstGeom prst="rect">
            <a:avLst/>
          </a:prstGeom>
          <a:noFill/>
        </p:spPr>
        <p:txBody>
          <a:bodyPr wrap="square" rtlCol="0">
            <a:spAutoFit/>
          </a:bodyPr>
          <a:lstStyle/>
          <a:p>
            <a:pPr lvl="0" eaLnBrk="0" fontAlgn="base" hangingPunct="0">
              <a:spcBef>
                <a:spcPct val="0"/>
              </a:spcBef>
              <a:spcAft>
                <a:spcPct val="0"/>
              </a:spcAft>
            </a:pPr>
            <a:r>
              <a:rPr lang="en-US" altLang="en-US" sz="3600" dirty="0">
                <a:solidFill>
                  <a:schemeClr val="bg1"/>
                </a:solidFill>
              </a:rPr>
              <a:t>References</a:t>
            </a:r>
          </a:p>
        </p:txBody>
      </p:sp>
      <p:sp>
        <p:nvSpPr>
          <p:cNvPr id="6" name="Rectangle 8">
            <a:extLst>
              <a:ext uri="{FF2B5EF4-FFF2-40B4-BE49-F238E27FC236}">
                <a16:creationId xmlns:a16="http://schemas.microsoft.com/office/drawing/2014/main" id="{9E474093-FAAC-D4AD-3823-E3E5B56B6D6B}"/>
              </a:ext>
            </a:extLst>
          </p:cNvPr>
          <p:cNvSpPr>
            <a:spLocks noChangeArrowheads="1"/>
          </p:cNvSpPr>
          <p:nvPr/>
        </p:nvSpPr>
        <p:spPr bwMode="auto">
          <a:xfrm>
            <a:off x="754922" y="1666293"/>
            <a:ext cx="10675077"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just"/>
            <a:r>
              <a:rPr lang="en-US" dirty="0">
                <a:solidFill>
                  <a:schemeClr val="bg1"/>
                </a:solidFill>
                <a:latin typeface="+mn-lt"/>
              </a:rPr>
              <a:t>[1] Johnstone R., Morrison D. ”Virtual Reality for training in aviation.” </a:t>
            </a:r>
            <a:r>
              <a:rPr lang="en-US" i="1" dirty="0">
                <a:solidFill>
                  <a:schemeClr val="bg1"/>
                </a:solidFill>
                <a:latin typeface="+mn-lt"/>
              </a:rPr>
              <a:t>Journal of Aviation, Space, and Environmental Medicine,</a:t>
            </a:r>
            <a:r>
              <a:rPr lang="en-US" dirty="0">
                <a:solidFill>
                  <a:schemeClr val="bg1"/>
                </a:solidFill>
                <a:latin typeface="+mn-lt"/>
              </a:rPr>
              <a:t>77(8)</a:t>
            </a:r>
          </a:p>
          <a:p>
            <a:pPr algn="just"/>
            <a:endParaRPr lang="en-IN" dirty="0">
              <a:solidFill>
                <a:schemeClr val="bg1"/>
              </a:solidFill>
              <a:latin typeface="+mn-lt"/>
            </a:endParaRPr>
          </a:p>
          <a:p>
            <a:pPr algn="just"/>
            <a:r>
              <a:rPr lang="en-US" dirty="0">
                <a:solidFill>
                  <a:schemeClr val="bg1"/>
                </a:solidFill>
                <a:latin typeface="+mn-lt"/>
              </a:rPr>
              <a:t>[2] Gaillard A., Guillou S., “Virtual Reality-Based Flight Simulation: A Promising Approach for Training and Education in Aviation.” </a:t>
            </a:r>
            <a:r>
              <a:rPr lang="en-US" i="1" dirty="0">
                <a:solidFill>
                  <a:schemeClr val="bg1"/>
                </a:solidFill>
                <a:latin typeface="+mn-lt"/>
              </a:rPr>
              <a:t>The International </a:t>
            </a:r>
            <a:r>
              <a:rPr lang="en-IN" i="1" dirty="0">
                <a:solidFill>
                  <a:schemeClr val="bg1"/>
                </a:solidFill>
                <a:latin typeface="+mn-lt"/>
              </a:rPr>
              <a:t>Journal of Aviation Psychology</a:t>
            </a:r>
            <a:r>
              <a:rPr lang="en-IN" dirty="0">
                <a:solidFill>
                  <a:schemeClr val="bg1"/>
                </a:solidFill>
                <a:latin typeface="+mn-lt"/>
              </a:rPr>
              <a:t>,25(3)</a:t>
            </a:r>
          </a:p>
          <a:p>
            <a:pPr algn="just"/>
            <a:endParaRPr lang="en-IN" i="1" dirty="0">
              <a:solidFill>
                <a:schemeClr val="bg1"/>
              </a:solidFill>
              <a:latin typeface="+mn-lt"/>
            </a:endParaRPr>
          </a:p>
          <a:p>
            <a:pPr algn="just"/>
            <a:r>
              <a:rPr lang="en-US" dirty="0">
                <a:solidFill>
                  <a:schemeClr val="bg1"/>
                </a:solidFill>
                <a:latin typeface="+mn-lt"/>
              </a:rPr>
              <a:t>[3] Wright M., Endsley M.,</a:t>
            </a:r>
            <a:r>
              <a:rPr lang="en-US" dirty="0" err="1">
                <a:solidFill>
                  <a:schemeClr val="bg1"/>
                </a:solidFill>
                <a:latin typeface="+mn-lt"/>
              </a:rPr>
              <a:t>Kraiger</a:t>
            </a:r>
            <a:r>
              <a:rPr lang="en-US" dirty="0">
                <a:solidFill>
                  <a:schemeClr val="bg1"/>
                </a:solidFill>
                <a:latin typeface="+mn-lt"/>
              </a:rPr>
              <a:t> K., “Assessing the Transfer of Training from Virtual to Real Flight Using Behavior-Based Metrics.” </a:t>
            </a:r>
            <a:r>
              <a:rPr lang="en-US" i="1" dirty="0">
                <a:solidFill>
                  <a:schemeClr val="bg1"/>
                </a:solidFill>
                <a:latin typeface="+mn-lt"/>
              </a:rPr>
              <a:t>Human Factors: The Journal of the Human Factors and Ergonomics Society</a:t>
            </a:r>
            <a:r>
              <a:rPr lang="en-US" dirty="0">
                <a:solidFill>
                  <a:schemeClr val="bg1"/>
                </a:solidFill>
                <a:latin typeface="+mn-lt"/>
              </a:rPr>
              <a:t>,61(5)</a:t>
            </a:r>
          </a:p>
          <a:p>
            <a:pPr algn="just"/>
            <a:endParaRPr lang="en-IN" dirty="0">
              <a:solidFill>
                <a:schemeClr val="bg1"/>
              </a:solidFill>
              <a:latin typeface="+mn-lt"/>
            </a:endParaRPr>
          </a:p>
          <a:p>
            <a:pPr algn="just"/>
            <a:r>
              <a:rPr lang="en-US" dirty="0">
                <a:solidFill>
                  <a:schemeClr val="bg1"/>
                </a:solidFill>
                <a:latin typeface="+mn-lt"/>
              </a:rPr>
              <a:t>[4] </a:t>
            </a:r>
            <a:r>
              <a:rPr lang="en-US" dirty="0" err="1">
                <a:solidFill>
                  <a:schemeClr val="bg1"/>
                </a:solidFill>
                <a:latin typeface="+mn-lt"/>
              </a:rPr>
              <a:t>Lintern</a:t>
            </a:r>
            <a:r>
              <a:rPr lang="en-US" dirty="0">
                <a:solidFill>
                  <a:schemeClr val="bg1"/>
                </a:solidFill>
                <a:latin typeface="+mn-lt"/>
              </a:rPr>
              <a:t> </a:t>
            </a:r>
            <a:r>
              <a:rPr lang="en-US" dirty="0" err="1">
                <a:solidFill>
                  <a:schemeClr val="bg1"/>
                </a:solidFill>
                <a:latin typeface="+mn-lt"/>
              </a:rPr>
              <a:t>K.,Matthews</a:t>
            </a:r>
            <a:r>
              <a:rPr lang="en-US" dirty="0">
                <a:solidFill>
                  <a:schemeClr val="bg1"/>
                </a:solidFill>
                <a:latin typeface="+mn-lt"/>
              </a:rPr>
              <a:t> </a:t>
            </a:r>
            <a:r>
              <a:rPr lang="en-US" dirty="0" err="1">
                <a:solidFill>
                  <a:schemeClr val="bg1"/>
                </a:solidFill>
                <a:latin typeface="+mn-lt"/>
              </a:rPr>
              <a:t>P.,”Virtual</a:t>
            </a:r>
            <a:r>
              <a:rPr lang="en-US" dirty="0">
                <a:solidFill>
                  <a:schemeClr val="bg1"/>
                </a:solidFill>
                <a:latin typeface="+mn-lt"/>
              </a:rPr>
              <a:t> Reality Flight Simulation: A New Era in Flight Training?” </a:t>
            </a:r>
            <a:r>
              <a:rPr lang="en-US" i="1" dirty="0">
                <a:solidFill>
                  <a:schemeClr val="bg1"/>
                </a:solidFill>
                <a:latin typeface="+mn-lt"/>
              </a:rPr>
              <a:t>The International Journal of Aviation </a:t>
            </a:r>
            <a:r>
              <a:rPr lang="pl-PL" i="1" dirty="0">
                <a:solidFill>
                  <a:schemeClr val="bg1"/>
                </a:solidFill>
                <a:latin typeface="+mn-lt"/>
              </a:rPr>
              <a:t>Psychology,</a:t>
            </a:r>
            <a:r>
              <a:rPr lang="pl-PL" dirty="0">
                <a:solidFill>
                  <a:schemeClr val="bg1"/>
                </a:solidFill>
                <a:latin typeface="+mn-lt"/>
              </a:rPr>
              <a:t>24(2)</a:t>
            </a:r>
            <a:endParaRPr lang="en-US" dirty="0">
              <a:solidFill>
                <a:schemeClr val="bg1"/>
              </a:solidFill>
              <a:latin typeface="+mn-lt"/>
            </a:endParaRPr>
          </a:p>
          <a:p>
            <a:pPr algn="just"/>
            <a:endParaRPr lang="pl-PL" dirty="0">
              <a:solidFill>
                <a:schemeClr val="bg1"/>
              </a:solidFill>
              <a:latin typeface="+mn-lt"/>
            </a:endParaRPr>
          </a:p>
          <a:p>
            <a:pPr algn="just"/>
            <a:r>
              <a:rPr lang="en-US" dirty="0">
                <a:solidFill>
                  <a:schemeClr val="bg1"/>
                </a:solidFill>
                <a:latin typeface="+mn-lt"/>
              </a:rPr>
              <a:t>[5] Walker A., “Enhancing Flight Simulation Training with Virtual Reality.” </a:t>
            </a:r>
            <a:r>
              <a:rPr lang="en-IN" i="1" dirty="0">
                <a:solidFill>
                  <a:schemeClr val="bg1"/>
                </a:solidFill>
                <a:latin typeface="+mn-lt"/>
              </a:rPr>
              <a:t>Aviation, Space, and Environmental Medicine,</a:t>
            </a:r>
            <a:r>
              <a:rPr lang="en-IN" dirty="0">
                <a:solidFill>
                  <a:schemeClr val="bg1"/>
                </a:solidFill>
                <a:latin typeface="+mn-lt"/>
              </a:rPr>
              <a:t>91(6)</a:t>
            </a:r>
            <a:endParaRPr kumimoji="0" lang="en-US" altLang="en-US" sz="2000" b="0" i="0" u="none" strike="noStrike" cap="none" normalizeH="0" baseline="0" dirty="0">
              <a:ln>
                <a:noFill/>
              </a:ln>
              <a:solidFill>
                <a:schemeClr val="bg1"/>
              </a:solidFill>
              <a:effectLst/>
              <a:latin typeface="+mn-lt"/>
              <a:cs typeface="Times New Roman" panose="02020603050405020304" pitchFamily="18" charset="0"/>
            </a:endParaRPr>
          </a:p>
        </p:txBody>
      </p:sp>
      <p:sp>
        <p:nvSpPr>
          <p:cNvPr id="7" name="Rectangle 9">
            <a:extLst>
              <a:ext uri="{FF2B5EF4-FFF2-40B4-BE49-F238E27FC236}">
                <a16:creationId xmlns:a16="http://schemas.microsoft.com/office/drawing/2014/main" id="{A0B6F3F2-A567-7740-A9C2-CB53191F6153}"/>
              </a:ext>
            </a:extLst>
          </p:cNvPr>
          <p:cNvSpPr>
            <a:spLocks noChangeArrowheads="1"/>
          </p:cNvSpPr>
          <p:nvPr/>
        </p:nvSpPr>
        <p:spPr bwMode="auto">
          <a:xfrm>
            <a:off x="82550" y="17145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3237588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0"/>
                                        </p:tgtEl>
                                        <p:attrNameLst>
                                          <p:attrName>style.visibility</p:attrName>
                                        </p:attrNameLst>
                                      </p:cBhvr>
                                      <p:to>
                                        <p:strVal val="visible"/>
                                      </p:to>
                                    </p:set>
                                    <p:animEffect transition="in" filter="fade">
                                      <p:cBhvr>
                                        <p:cTn id="14" dur="1000"/>
                                        <p:tgtEl>
                                          <p:spTgt spid="30"/>
                                        </p:tgtEl>
                                      </p:cBhvr>
                                    </p:animEffect>
                                    <p:anim calcmode="lin" valueType="num">
                                      <p:cBhvr>
                                        <p:cTn id="15" dur="1000" fill="hold"/>
                                        <p:tgtEl>
                                          <p:spTgt spid="30"/>
                                        </p:tgtEl>
                                        <p:attrNameLst>
                                          <p:attrName>ppt_x</p:attrName>
                                        </p:attrNameLst>
                                      </p:cBhvr>
                                      <p:tavLst>
                                        <p:tav tm="0">
                                          <p:val>
                                            <p:strVal val="#ppt_x"/>
                                          </p:val>
                                        </p:tav>
                                        <p:tav tm="100000">
                                          <p:val>
                                            <p:strVal val="#ppt_x"/>
                                          </p:val>
                                        </p:tav>
                                      </p:tavLst>
                                    </p:anim>
                                    <p:anim calcmode="lin" valueType="num">
                                      <p:cBhvr>
                                        <p:cTn id="16"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30" grpId="0"/>
      <p:bldP spid="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DD131BF5-E637-C670-F70C-E577D281D7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TextBox 12">
            <a:extLst>
              <a:ext uri="{FF2B5EF4-FFF2-40B4-BE49-F238E27FC236}">
                <a16:creationId xmlns:a16="http://schemas.microsoft.com/office/drawing/2014/main" id="{629B7E1D-DEBD-2B39-8EB7-C5EB67997F2D}"/>
              </a:ext>
            </a:extLst>
          </p:cNvPr>
          <p:cNvSpPr txBox="1"/>
          <p:nvPr/>
        </p:nvSpPr>
        <p:spPr>
          <a:xfrm>
            <a:off x="422298" y="212735"/>
            <a:ext cx="9662160" cy="6432530"/>
          </a:xfrm>
          <a:prstGeom prst="rect">
            <a:avLst/>
          </a:prstGeom>
          <a:noFill/>
        </p:spPr>
        <p:txBody>
          <a:bodyPr wrap="square" rtlCol="0">
            <a:spAutoFit/>
          </a:bodyPr>
          <a:lstStyle/>
          <a:p>
            <a:r>
              <a:rPr lang="en-US" sz="3600" b="1" dirty="0">
                <a:solidFill>
                  <a:schemeClr val="accent1">
                    <a:lumMod val="20000"/>
                    <a:lumOff val="80000"/>
                  </a:schemeClr>
                </a:solidFill>
              </a:rPr>
              <a:t>Resources</a:t>
            </a:r>
          </a:p>
          <a:p>
            <a:endParaRPr lang="en-US" sz="2000" dirty="0">
              <a:solidFill>
                <a:schemeClr val="accent1">
                  <a:lumMod val="20000"/>
                  <a:lumOff val="80000"/>
                </a:schemeClr>
              </a:solidFill>
            </a:endParaRPr>
          </a:p>
          <a:p>
            <a:r>
              <a:rPr lang="en-US" sz="2400" b="1" dirty="0"/>
              <a:t>Unity Learn</a:t>
            </a:r>
          </a:p>
          <a:p>
            <a:r>
              <a:rPr lang="en-IN" sz="2400" b="1" dirty="0">
                <a:hlinkClick r:id="rId3">
                  <a:extLst>
                    <a:ext uri="{A12FA001-AC4F-418D-AE19-62706E023703}">
                      <ahyp:hlinkClr xmlns:ahyp="http://schemas.microsoft.com/office/drawing/2018/hyperlinkcolor" val="tx"/>
                    </a:ext>
                  </a:extLst>
                </a:hlinkClick>
              </a:rPr>
              <a:t>https://learn.unity.com/course/beginner-scripting</a:t>
            </a:r>
            <a:endParaRPr lang="en-IN" sz="2400" b="1" dirty="0"/>
          </a:p>
          <a:p>
            <a:endParaRPr lang="en-IN" sz="2000" dirty="0"/>
          </a:p>
          <a:p>
            <a:r>
              <a:rPr lang="en-IN" sz="2400" b="1" dirty="0"/>
              <a:t>Airplane Parts and Functions</a:t>
            </a:r>
          </a:p>
          <a:p>
            <a:r>
              <a:rPr lang="en-IN" sz="2400" b="1" dirty="0">
                <a:hlinkClick r:id="rId4">
                  <a:extLst>
                    <a:ext uri="{A12FA001-AC4F-418D-AE19-62706E023703}">
                      <ahyp:hlinkClr xmlns:ahyp="http://schemas.microsoft.com/office/drawing/2018/hyperlinkcolor" val="tx"/>
                    </a:ext>
                  </a:extLst>
                </a:hlinkClick>
              </a:rPr>
              <a:t>https://www1.grc.nasa.gov/beginners-guide-to-aeronautics/airplane-parts-function/</a:t>
            </a:r>
            <a:endParaRPr lang="en-IN" sz="2400" b="1" dirty="0"/>
          </a:p>
          <a:p>
            <a:endParaRPr lang="en-IN" sz="2400" b="1" dirty="0"/>
          </a:p>
          <a:p>
            <a:r>
              <a:rPr lang="en-IN" sz="2400" b="1" dirty="0"/>
              <a:t>Aircraft Dynamics</a:t>
            </a:r>
          </a:p>
          <a:p>
            <a:r>
              <a:rPr lang="en-IN" sz="2400" b="1" dirty="0">
                <a:hlinkClick r:id="rId5">
                  <a:extLst>
                    <a:ext uri="{A12FA001-AC4F-418D-AE19-62706E023703}">
                      <ahyp:hlinkClr xmlns:ahyp="http://schemas.microsoft.com/office/drawing/2018/hyperlinkcolor" val="tx"/>
                    </a:ext>
                  </a:extLst>
                </a:hlinkClick>
              </a:rPr>
              <a:t>https://en.wikipedia.org/wiki/Aircraft_flight_dynamics</a:t>
            </a:r>
            <a:endParaRPr lang="en-IN" sz="2400" b="1" dirty="0"/>
          </a:p>
          <a:p>
            <a:endParaRPr lang="en-IN" sz="2400" b="1" dirty="0">
              <a:solidFill>
                <a:schemeClr val="bg1"/>
              </a:solidFill>
            </a:endParaRPr>
          </a:p>
          <a:p>
            <a:r>
              <a:rPr lang="en-IN" sz="2400" b="1" dirty="0">
                <a:solidFill>
                  <a:schemeClr val="bg1"/>
                </a:solidFill>
              </a:rPr>
              <a:t>Google</a:t>
            </a:r>
          </a:p>
          <a:p>
            <a:r>
              <a:rPr lang="en-IN" sz="2400" b="1" dirty="0">
                <a:solidFill>
                  <a:schemeClr val="bg1"/>
                </a:solidFill>
                <a:hlinkClick r:id="rId6">
                  <a:extLst>
                    <a:ext uri="{A12FA001-AC4F-418D-AE19-62706E023703}">
                      <ahyp:hlinkClr xmlns:ahyp="http://schemas.microsoft.com/office/drawing/2018/hyperlinkcolor" val="tx"/>
                    </a:ext>
                  </a:extLst>
                </a:hlinkClick>
              </a:rPr>
              <a:t>https://www.google.com/</a:t>
            </a:r>
            <a:endParaRPr lang="en-IN" sz="2400" b="1" dirty="0">
              <a:solidFill>
                <a:schemeClr val="bg1"/>
              </a:solidFill>
            </a:endParaRPr>
          </a:p>
          <a:p>
            <a:endParaRPr lang="en-IN" sz="2400" b="1" dirty="0">
              <a:solidFill>
                <a:schemeClr val="bg1"/>
              </a:solidFill>
            </a:endParaRPr>
          </a:p>
          <a:p>
            <a:r>
              <a:rPr lang="en-IN" sz="2400" b="1" dirty="0" err="1">
                <a:solidFill>
                  <a:schemeClr val="bg1"/>
                </a:solidFill>
              </a:rPr>
              <a:t>Pintrest</a:t>
            </a:r>
            <a:endParaRPr lang="en-IN" sz="2400" b="1" dirty="0">
              <a:solidFill>
                <a:schemeClr val="bg1"/>
              </a:solidFill>
            </a:endParaRPr>
          </a:p>
          <a:p>
            <a:r>
              <a:rPr lang="en-IN" sz="2400" b="1" dirty="0">
                <a:solidFill>
                  <a:schemeClr val="bg1"/>
                </a:solidFill>
              </a:rPr>
              <a:t>https://in.pinterest.com/</a:t>
            </a:r>
          </a:p>
        </p:txBody>
      </p:sp>
    </p:spTree>
    <p:extLst>
      <p:ext uri="{BB962C8B-B14F-4D97-AF65-F5344CB8AC3E}">
        <p14:creationId xmlns:p14="http://schemas.microsoft.com/office/powerpoint/2010/main" val="768908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4090B5E8-8144-3A21-8588-1E5FDB44E4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2" name="Rectangle 21">
            <a:extLst>
              <a:ext uri="{FF2B5EF4-FFF2-40B4-BE49-F238E27FC236}">
                <a16:creationId xmlns:a16="http://schemas.microsoft.com/office/drawing/2014/main" id="{2FC0E028-460F-6FA9-A15E-D338E1EDC8E3}"/>
              </a:ext>
            </a:extLst>
          </p:cNvPr>
          <p:cNvSpPr/>
          <p:nvPr/>
        </p:nvSpPr>
        <p:spPr>
          <a:xfrm>
            <a:off x="373379" y="217025"/>
            <a:ext cx="11445240" cy="6423950"/>
          </a:xfrm>
          <a:prstGeom prst="rect">
            <a:avLst/>
          </a:prstGeom>
          <a:solidFill>
            <a:schemeClr val="tx1">
              <a:alpha val="3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TextBox 29">
            <a:extLst>
              <a:ext uri="{FF2B5EF4-FFF2-40B4-BE49-F238E27FC236}">
                <a16:creationId xmlns:a16="http://schemas.microsoft.com/office/drawing/2014/main" id="{3C7F35B3-BAE9-DFCA-A587-260CD7AC4195}"/>
              </a:ext>
            </a:extLst>
          </p:cNvPr>
          <p:cNvSpPr txBox="1"/>
          <p:nvPr/>
        </p:nvSpPr>
        <p:spPr>
          <a:xfrm>
            <a:off x="630161" y="379186"/>
            <a:ext cx="6629400" cy="646331"/>
          </a:xfrm>
          <a:prstGeom prst="rect">
            <a:avLst/>
          </a:prstGeom>
          <a:noFill/>
        </p:spPr>
        <p:txBody>
          <a:bodyPr wrap="square" rtlCol="0">
            <a:spAutoFit/>
          </a:bodyPr>
          <a:lstStyle/>
          <a:p>
            <a:r>
              <a:rPr lang="en-US" sz="3600" dirty="0">
                <a:solidFill>
                  <a:schemeClr val="bg1"/>
                </a:solidFill>
              </a:rPr>
              <a:t>Background</a:t>
            </a:r>
            <a:endParaRPr lang="en-IN" sz="3600" dirty="0">
              <a:solidFill>
                <a:schemeClr val="bg1"/>
              </a:solidFill>
            </a:endParaRPr>
          </a:p>
        </p:txBody>
      </p:sp>
      <p:sp>
        <p:nvSpPr>
          <p:cNvPr id="31" name="TextBox 30">
            <a:extLst>
              <a:ext uri="{FF2B5EF4-FFF2-40B4-BE49-F238E27FC236}">
                <a16:creationId xmlns:a16="http://schemas.microsoft.com/office/drawing/2014/main" id="{C41CD7B9-0E43-75FA-5B5E-E05B44F84C0B}"/>
              </a:ext>
            </a:extLst>
          </p:cNvPr>
          <p:cNvSpPr txBox="1"/>
          <p:nvPr/>
        </p:nvSpPr>
        <p:spPr>
          <a:xfrm>
            <a:off x="786440" y="797510"/>
            <a:ext cx="10619117" cy="1569660"/>
          </a:xfrm>
          <a:prstGeom prst="rect">
            <a:avLst/>
          </a:prstGeom>
          <a:noFill/>
        </p:spPr>
        <p:txBody>
          <a:bodyPr wrap="square" rtlCol="0">
            <a:spAutoFit/>
          </a:bodyPr>
          <a:lstStyle/>
          <a:p>
            <a:endParaRPr lang="en-US" sz="2400" dirty="0">
              <a:solidFill>
                <a:schemeClr val="bg1"/>
              </a:solidFill>
            </a:endParaRPr>
          </a:p>
          <a:p>
            <a:r>
              <a:rPr lang="en-US" sz="2400" dirty="0">
                <a:solidFill>
                  <a:schemeClr val="bg1"/>
                </a:solidFill>
              </a:rPr>
              <a:t>The VR flight simulator project is designed to complement rather than replace conventional training systems, serving as a valuable aid to bridge the existing training gap. </a:t>
            </a:r>
          </a:p>
        </p:txBody>
      </p:sp>
      <p:sp>
        <p:nvSpPr>
          <p:cNvPr id="2" name="TextBox 1">
            <a:extLst>
              <a:ext uri="{FF2B5EF4-FFF2-40B4-BE49-F238E27FC236}">
                <a16:creationId xmlns:a16="http://schemas.microsoft.com/office/drawing/2014/main" id="{47645BC1-AE11-D344-403E-3CEEC374A2EE}"/>
              </a:ext>
            </a:extLst>
          </p:cNvPr>
          <p:cNvSpPr txBox="1"/>
          <p:nvPr/>
        </p:nvSpPr>
        <p:spPr>
          <a:xfrm>
            <a:off x="786438" y="4612023"/>
            <a:ext cx="10530913" cy="1569660"/>
          </a:xfrm>
          <a:prstGeom prst="rect">
            <a:avLst/>
          </a:prstGeom>
          <a:noFill/>
        </p:spPr>
        <p:txBody>
          <a:bodyPr wrap="square" rtlCol="0">
            <a:spAutoFit/>
          </a:bodyPr>
          <a:lstStyle/>
          <a:p>
            <a:endParaRPr lang="en-US" sz="2400" dirty="0">
              <a:solidFill>
                <a:schemeClr val="bg1"/>
              </a:solidFill>
            </a:endParaRPr>
          </a:p>
          <a:p>
            <a:r>
              <a:rPr lang="en-US" sz="2400" dirty="0">
                <a:solidFill>
                  <a:schemeClr val="bg1"/>
                </a:solidFill>
              </a:rPr>
              <a:t>The goal is to create a symbiotic relationship between the VR simulator and existing systems, augmenting the training process and offering a more comprehensive learning platform for aviation schools and aviators.</a:t>
            </a:r>
          </a:p>
        </p:txBody>
      </p:sp>
      <p:sp>
        <p:nvSpPr>
          <p:cNvPr id="3" name="TextBox 2">
            <a:extLst>
              <a:ext uri="{FF2B5EF4-FFF2-40B4-BE49-F238E27FC236}">
                <a16:creationId xmlns:a16="http://schemas.microsoft.com/office/drawing/2014/main" id="{F5F2B108-0573-666A-1D93-F58183EA1A22}"/>
              </a:ext>
            </a:extLst>
          </p:cNvPr>
          <p:cNvSpPr txBox="1"/>
          <p:nvPr/>
        </p:nvSpPr>
        <p:spPr>
          <a:xfrm>
            <a:off x="786439" y="2325187"/>
            <a:ext cx="10619117" cy="2308324"/>
          </a:xfrm>
          <a:prstGeom prst="rect">
            <a:avLst/>
          </a:prstGeom>
          <a:noFill/>
        </p:spPr>
        <p:txBody>
          <a:bodyPr wrap="square" rtlCol="0">
            <a:spAutoFit/>
          </a:bodyPr>
          <a:lstStyle/>
          <a:p>
            <a:endParaRPr lang="en-US" sz="2400" dirty="0">
              <a:solidFill>
                <a:schemeClr val="bg1"/>
              </a:solidFill>
            </a:endParaRPr>
          </a:p>
          <a:p>
            <a:r>
              <a:rPr lang="en-US" sz="2400" dirty="0">
                <a:solidFill>
                  <a:schemeClr val="bg1"/>
                </a:solidFill>
              </a:rPr>
              <a:t>Acknowledging the importance and reliability of conventional systems, this project focuses on leveraging Virtual Reality (VR) technology to enhance the training experience. By offering a supplementary tool, it aims to address the limitations of traditional simulators, providing additional practice opportunities and a more immersive learning environment. </a:t>
            </a:r>
          </a:p>
        </p:txBody>
      </p:sp>
    </p:spTree>
    <p:extLst>
      <p:ext uri="{BB962C8B-B14F-4D97-AF65-F5344CB8AC3E}">
        <p14:creationId xmlns:p14="http://schemas.microsoft.com/office/powerpoint/2010/main" val="843322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1"/>
                                        </p:tgtEl>
                                        <p:attrNameLst>
                                          <p:attrName>style.visibility</p:attrName>
                                        </p:attrNameLst>
                                      </p:cBhvr>
                                      <p:to>
                                        <p:strVal val="visible"/>
                                      </p:to>
                                    </p:set>
                                    <p:animEffect transition="in" filter="fade">
                                      <p:cBhvr>
                                        <p:cTn id="14" dur="1000"/>
                                        <p:tgtEl>
                                          <p:spTgt spid="31"/>
                                        </p:tgtEl>
                                      </p:cBhvr>
                                    </p:animEffect>
                                    <p:anim calcmode="lin" valueType="num">
                                      <p:cBhvr>
                                        <p:cTn id="15" dur="1000" fill="hold"/>
                                        <p:tgtEl>
                                          <p:spTgt spid="31"/>
                                        </p:tgtEl>
                                        <p:attrNameLst>
                                          <p:attrName>ppt_x</p:attrName>
                                        </p:attrNameLst>
                                      </p:cBhvr>
                                      <p:tavLst>
                                        <p:tav tm="0">
                                          <p:val>
                                            <p:strVal val="#ppt_x"/>
                                          </p:val>
                                        </p:tav>
                                        <p:tav tm="100000">
                                          <p:val>
                                            <p:strVal val="#ppt_x"/>
                                          </p:val>
                                        </p:tav>
                                      </p:tavLst>
                                    </p:anim>
                                    <p:anim calcmode="lin" valueType="num">
                                      <p:cBhvr>
                                        <p:cTn id="16" dur="1000" fill="hold"/>
                                        <p:tgtEl>
                                          <p:spTgt spid="31"/>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fade">
                                      <p:cBhvr>
                                        <p:cTn id="19" dur="1000"/>
                                        <p:tgtEl>
                                          <p:spTgt spid="30"/>
                                        </p:tgtEl>
                                      </p:cBhvr>
                                    </p:animEffect>
                                    <p:anim calcmode="lin" valueType="num">
                                      <p:cBhvr>
                                        <p:cTn id="20" dur="1000" fill="hold"/>
                                        <p:tgtEl>
                                          <p:spTgt spid="30"/>
                                        </p:tgtEl>
                                        <p:attrNameLst>
                                          <p:attrName>ppt_x</p:attrName>
                                        </p:attrNameLst>
                                      </p:cBhvr>
                                      <p:tavLst>
                                        <p:tav tm="0">
                                          <p:val>
                                            <p:strVal val="#ppt_x"/>
                                          </p:val>
                                        </p:tav>
                                        <p:tav tm="100000">
                                          <p:val>
                                            <p:strVal val="#ppt_x"/>
                                          </p:val>
                                        </p:tav>
                                      </p:tavLst>
                                    </p:anim>
                                    <p:anim calcmode="lin" valueType="num">
                                      <p:cBhvr>
                                        <p:cTn id="21"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1000"/>
                                        <p:tgtEl>
                                          <p:spTgt spid="3"/>
                                        </p:tgtEl>
                                      </p:cBhvr>
                                    </p:animEffect>
                                    <p:anim calcmode="lin" valueType="num">
                                      <p:cBhvr>
                                        <p:cTn id="27" dur="1000" fill="hold"/>
                                        <p:tgtEl>
                                          <p:spTgt spid="3"/>
                                        </p:tgtEl>
                                        <p:attrNameLst>
                                          <p:attrName>ppt_x</p:attrName>
                                        </p:attrNameLst>
                                      </p:cBhvr>
                                      <p:tavLst>
                                        <p:tav tm="0">
                                          <p:val>
                                            <p:strVal val="#ppt_x"/>
                                          </p:val>
                                        </p:tav>
                                        <p:tav tm="100000">
                                          <p:val>
                                            <p:strVal val="#ppt_x"/>
                                          </p:val>
                                        </p:tav>
                                      </p:tavLst>
                                    </p:anim>
                                    <p:anim calcmode="lin" valueType="num">
                                      <p:cBhvr>
                                        <p:cTn id="28"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fade">
                                      <p:cBhvr>
                                        <p:cTn id="33" dur="1000"/>
                                        <p:tgtEl>
                                          <p:spTgt spid="2"/>
                                        </p:tgtEl>
                                      </p:cBhvr>
                                    </p:animEffect>
                                    <p:anim calcmode="lin" valueType="num">
                                      <p:cBhvr>
                                        <p:cTn id="34" dur="1000" fill="hold"/>
                                        <p:tgtEl>
                                          <p:spTgt spid="2"/>
                                        </p:tgtEl>
                                        <p:attrNameLst>
                                          <p:attrName>ppt_x</p:attrName>
                                        </p:attrNameLst>
                                      </p:cBhvr>
                                      <p:tavLst>
                                        <p:tav tm="0">
                                          <p:val>
                                            <p:strVal val="#ppt_x"/>
                                          </p:val>
                                        </p:tav>
                                        <p:tav tm="100000">
                                          <p:val>
                                            <p:strVal val="#ppt_x"/>
                                          </p:val>
                                        </p:tav>
                                      </p:tavLst>
                                    </p:anim>
                                    <p:anim calcmode="lin" valueType="num">
                                      <p:cBhvr>
                                        <p:cTn id="35"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30" grpId="0"/>
      <p:bldP spid="31" grpId="0"/>
      <p:bldP spid="2" grpId="0"/>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4090B5E8-8144-3A21-8588-1E5FDB44E4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2" name="Rectangle 21">
            <a:extLst>
              <a:ext uri="{FF2B5EF4-FFF2-40B4-BE49-F238E27FC236}">
                <a16:creationId xmlns:a16="http://schemas.microsoft.com/office/drawing/2014/main" id="{2FC0E028-460F-6FA9-A15E-D338E1EDC8E3}"/>
              </a:ext>
            </a:extLst>
          </p:cNvPr>
          <p:cNvSpPr/>
          <p:nvPr/>
        </p:nvSpPr>
        <p:spPr>
          <a:xfrm>
            <a:off x="373380" y="217025"/>
            <a:ext cx="11445240" cy="6423950"/>
          </a:xfrm>
          <a:prstGeom prst="rect">
            <a:avLst/>
          </a:prstGeom>
          <a:solidFill>
            <a:schemeClr val="tx1">
              <a:alpha val="3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TextBox 6">
            <a:extLst>
              <a:ext uri="{FF2B5EF4-FFF2-40B4-BE49-F238E27FC236}">
                <a16:creationId xmlns:a16="http://schemas.microsoft.com/office/drawing/2014/main" id="{3C7F35B3-BAE9-DFCA-A587-260CD7AC4195}"/>
              </a:ext>
            </a:extLst>
          </p:cNvPr>
          <p:cNvSpPr txBox="1"/>
          <p:nvPr/>
        </p:nvSpPr>
        <p:spPr>
          <a:xfrm>
            <a:off x="630161" y="348409"/>
            <a:ext cx="6629400" cy="584775"/>
          </a:xfrm>
          <a:prstGeom prst="rect">
            <a:avLst/>
          </a:prstGeom>
          <a:noFill/>
        </p:spPr>
        <p:txBody>
          <a:bodyPr wrap="square" rtlCol="0">
            <a:spAutoFit/>
          </a:bodyPr>
          <a:lstStyle/>
          <a:p>
            <a:r>
              <a:rPr lang="en-US" sz="3200" dirty="0">
                <a:solidFill>
                  <a:schemeClr val="bg1"/>
                </a:solidFill>
              </a:rPr>
              <a:t>Project Scope</a:t>
            </a:r>
            <a:endParaRPr lang="en-IN" sz="3200" dirty="0">
              <a:solidFill>
                <a:schemeClr val="bg1"/>
              </a:solidFill>
            </a:endParaRPr>
          </a:p>
        </p:txBody>
      </p:sp>
      <p:sp>
        <p:nvSpPr>
          <p:cNvPr id="2" name="TextBox 1">
            <a:extLst>
              <a:ext uri="{FF2B5EF4-FFF2-40B4-BE49-F238E27FC236}">
                <a16:creationId xmlns:a16="http://schemas.microsoft.com/office/drawing/2014/main" id="{EDAA5059-408D-73F1-F078-AA843455894D}"/>
              </a:ext>
            </a:extLst>
          </p:cNvPr>
          <p:cNvSpPr txBox="1"/>
          <p:nvPr/>
        </p:nvSpPr>
        <p:spPr>
          <a:xfrm>
            <a:off x="630161" y="1122585"/>
            <a:ext cx="10687696" cy="1754326"/>
          </a:xfrm>
          <a:prstGeom prst="rect">
            <a:avLst/>
          </a:prstGeom>
          <a:noFill/>
        </p:spPr>
        <p:txBody>
          <a:bodyPr wrap="square" rtlCol="0">
            <a:spAutoFit/>
          </a:bodyPr>
          <a:lstStyle/>
          <a:p>
            <a:r>
              <a:rPr lang="en-US" b="1" dirty="0">
                <a:solidFill>
                  <a:schemeClr val="bg1"/>
                </a:solidFill>
              </a:rPr>
              <a:t>Scope Overview:</a:t>
            </a:r>
            <a:r>
              <a:rPr lang="en-US" dirty="0">
                <a:solidFill>
                  <a:schemeClr val="bg1"/>
                </a:solidFill>
              </a:rPr>
              <a:t> The project aims to build a straightforward system that allows users to control a basic plane effectively. It will include intuitive controls for managing different axis rotations. Additionally, an autopilot feature will assist in automated flight, while ensuring safe takeoff and landing processes. The system will also feature a display to present crucial flight parameters for user reference.</a:t>
            </a:r>
          </a:p>
          <a:p>
            <a:endParaRPr lang="en-US" dirty="0">
              <a:solidFill>
                <a:schemeClr val="bg1"/>
              </a:solidFill>
            </a:endParaRPr>
          </a:p>
          <a:p>
            <a:endParaRPr lang="en-US" dirty="0"/>
          </a:p>
        </p:txBody>
      </p:sp>
      <p:sp>
        <p:nvSpPr>
          <p:cNvPr id="3" name="TextBox 2">
            <a:extLst>
              <a:ext uri="{FF2B5EF4-FFF2-40B4-BE49-F238E27FC236}">
                <a16:creationId xmlns:a16="http://schemas.microsoft.com/office/drawing/2014/main" id="{80623A22-ACFD-ADDC-EB35-BBCE011F9B8F}"/>
              </a:ext>
            </a:extLst>
          </p:cNvPr>
          <p:cNvSpPr txBox="1"/>
          <p:nvPr/>
        </p:nvSpPr>
        <p:spPr>
          <a:xfrm>
            <a:off x="630161" y="2496136"/>
            <a:ext cx="10687696" cy="1200329"/>
          </a:xfrm>
          <a:prstGeom prst="rect">
            <a:avLst/>
          </a:prstGeom>
          <a:noFill/>
        </p:spPr>
        <p:txBody>
          <a:bodyPr wrap="square" rtlCol="0">
            <a:spAutoFit/>
          </a:bodyPr>
          <a:lstStyle/>
          <a:p>
            <a:r>
              <a:rPr lang="en-US" b="1" dirty="0">
                <a:solidFill>
                  <a:schemeClr val="bg1"/>
                </a:solidFill>
              </a:rPr>
              <a:t>Plane Control:</a:t>
            </a:r>
            <a:r>
              <a:rPr lang="en-US" dirty="0">
                <a:solidFill>
                  <a:schemeClr val="bg1"/>
                </a:solidFill>
              </a:rPr>
              <a:t> Develop controls for managing all rotation axes of the plane.</a:t>
            </a:r>
          </a:p>
          <a:p>
            <a:r>
              <a:rPr lang="en-US" b="1" dirty="0">
                <a:solidFill>
                  <a:schemeClr val="bg1"/>
                </a:solidFill>
              </a:rPr>
              <a:t>Autopilot:</a:t>
            </a:r>
            <a:r>
              <a:rPr lang="en-US" dirty="0">
                <a:solidFill>
                  <a:schemeClr val="bg1"/>
                </a:solidFill>
              </a:rPr>
              <a:t> Implement an autopilot function for automated flight assistance.</a:t>
            </a:r>
          </a:p>
          <a:p>
            <a:r>
              <a:rPr lang="en-US" b="1" dirty="0">
                <a:solidFill>
                  <a:schemeClr val="bg1"/>
                </a:solidFill>
              </a:rPr>
              <a:t>Takeoff &amp; Landing:</a:t>
            </a:r>
            <a:r>
              <a:rPr lang="en-US" dirty="0">
                <a:solidFill>
                  <a:schemeClr val="bg1"/>
                </a:solidFill>
              </a:rPr>
              <a:t> Enable mechanisms for safe takeoff and landing procedures.</a:t>
            </a:r>
          </a:p>
          <a:p>
            <a:r>
              <a:rPr lang="en-US" b="1" dirty="0">
                <a:solidFill>
                  <a:schemeClr val="bg1"/>
                </a:solidFill>
              </a:rPr>
              <a:t>Parameter Display:</a:t>
            </a:r>
            <a:r>
              <a:rPr lang="en-US" dirty="0">
                <a:solidFill>
                  <a:schemeClr val="bg1"/>
                </a:solidFill>
              </a:rPr>
              <a:t> Design a dashboard (or hood) to show various vital flight parameters.</a:t>
            </a:r>
          </a:p>
        </p:txBody>
      </p:sp>
      <p:sp>
        <p:nvSpPr>
          <p:cNvPr id="4" name="TextBox 3">
            <a:extLst>
              <a:ext uri="{FF2B5EF4-FFF2-40B4-BE49-F238E27FC236}">
                <a16:creationId xmlns:a16="http://schemas.microsoft.com/office/drawing/2014/main" id="{84BAC635-B305-FAB9-DFC7-ECD22734F658}"/>
              </a:ext>
            </a:extLst>
          </p:cNvPr>
          <p:cNvSpPr txBox="1"/>
          <p:nvPr/>
        </p:nvSpPr>
        <p:spPr>
          <a:xfrm>
            <a:off x="630161" y="3893873"/>
            <a:ext cx="10687696" cy="2308324"/>
          </a:xfrm>
          <a:prstGeom prst="rect">
            <a:avLst/>
          </a:prstGeom>
          <a:noFill/>
        </p:spPr>
        <p:txBody>
          <a:bodyPr wrap="square" rtlCol="0">
            <a:spAutoFit/>
          </a:bodyPr>
          <a:lstStyle/>
          <a:p>
            <a:r>
              <a:rPr lang="en-US" b="1" dirty="0">
                <a:solidFill>
                  <a:schemeClr val="bg1"/>
                </a:solidFill>
              </a:rPr>
              <a:t>Deliverables:</a:t>
            </a:r>
            <a:endParaRPr lang="en-US" dirty="0">
              <a:solidFill>
                <a:schemeClr val="bg1"/>
              </a:solidFill>
            </a:endParaRPr>
          </a:p>
          <a:p>
            <a:r>
              <a:rPr lang="en-US" dirty="0">
                <a:solidFill>
                  <a:schemeClr val="bg1"/>
                </a:solidFill>
              </a:rPr>
              <a:t>User-friendly interface for controlling plane axes.</a:t>
            </a:r>
          </a:p>
          <a:p>
            <a:r>
              <a:rPr lang="en-US" dirty="0">
                <a:solidFill>
                  <a:schemeClr val="bg1"/>
                </a:solidFill>
              </a:rPr>
              <a:t>Functional autopilot system.</a:t>
            </a:r>
          </a:p>
          <a:p>
            <a:r>
              <a:rPr lang="en-US" dirty="0">
                <a:solidFill>
                  <a:schemeClr val="bg1"/>
                </a:solidFill>
              </a:rPr>
              <a:t>Takeoff and landing mechanisms.</a:t>
            </a:r>
          </a:p>
          <a:p>
            <a:r>
              <a:rPr lang="en-US" dirty="0">
                <a:solidFill>
                  <a:schemeClr val="bg1"/>
                </a:solidFill>
              </a:rPr>
              <a:t>Dashboard/hood for displaying vital flight parameters.</a:t>
            </a:r>
          </a:p>
          <a:p>
            <a:endParaRPr lang="en-US" dirty="0">
              <a:solidFill>
                <a:schemeClr val="bg1"/>
              </a:solidFill>
            </a:endParaRPr>
          </a:p>
          <a:p>
            <a:r>
              <a:rPr lang="en-US" b="1" dirty="0">
                <a:solidFill>
                  <a:schemeClr val="bg1"/>
                </a:solidFill>
              </a:rPr>
              <a:t>Exclusions:</a:t>
            </a:r>
            <a:r>
              <a:rPr lang="en-US" dirty="0">
                <a:solidFill>
                  <a:schemeClr val="bg1"/>
                </a:solidFill>
              </a:rPr>
              <a:t> This project will not encompass advanced flight functionalities beyond basic plane control, nor will it involve complex avionics or non-essential features.</a:t>
            </a:r>
          </a:p>
        </p:txBody>
      </p:sp>
    </p:spTree>
    <p:extLst>
      <p:ext uri="{BB962C8B-B14F-4D97-AF65-F5344CB8AC3E}">
        <p14:creationId xmlns:p14="http://schemas.microsoft.com/office/powerpoint/2010/main" val="2457393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1000"/>
                                        <p:tgtEl>
                                          <p:spTgt spid="2"/>
                                        </p:tgtEl>
                                      </p:cBhvr>
                                    </p:animEffect>
                                    <p:anim calcmode="lin" valueType="num">
                                      <p:cBhvr>
                                        <p:cTn id="22" dur="1000" fill="hold"/>
                                        <p:tgtEl>
                                          <p:spTgt spid="2"/>
                                        </p:tgtEl>
                                        <p:attrNameLst>
                                          <p:attrName>ppt_x</p:attrName>
                                        </p:attrNameLst>
                                      </p:cBhvr>
                                      <p:tavLst>
                                        <p:tav tm="0">
                                          <p:val>
                                            <p:strVal val="#ppt_x"/>
                                          </p:val>
                                        </p:tav>
                                        <p:tav tm="100000">
                                          <p:val>
                                            <p:strVal val="#ppt_x"/>
                                          </p:val>
                                        </p:tav>
                                      </p:tavLst>
                                    </p:anim>
                                    <p:anim calcmode="lin" valueType="num">
                                      <p:cBhvr>
                                        <p:cTn id="2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1000"/>
                                        <p:tgtEl>
                                          <p:spTgt spid="3"/>
                                        </p:tgtEl>
                                      </p:cBhvr>
                                    </p:animEffect>
                                    <p:anim calcmode="lin" valueType="num">
                                      <p:cBhvr>
                                        <p:cTn id="29" dur="1000" fill="hold"/>
                                        <p:tgtEl>
                                          <p:spTgt spid="3"/>
                                        </p:tgtEl>
                                        <p:attrNameLst>
                                          <p:attrName>ppt_x</p:attrName>
                                        </p:attrNameLst>
                                      </p:cBhvr>
                                      <p:tavLst>
                                        <p:tav tm="0">
                                          <p:val>
                                            <p:strVal val="#ppt_x"/>
                                          </p:val>
                                        </p:tav>
                                        <p:tav tm="100000">
                                          <p:val>
                                            <p:strVal val="#ppt_x"/>
                                          </p:val>
                                        </p:tav>
                                      </p:tavLst>
                                    </p:anim>
                                    <p:anim calcmode="lin" valueType="num">
                                      <p:cBhvr>
                                        <p:cTn id="30"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fade">
                                      <p:cBhvr>
                                        <p:cTn id="35" dur="1000"/>
                                        <p:tgtEl>
                                          <p:spTgt spid="4"/>
                                        </p:tgtEl>
                                      </p:cBhvr>
                                    </p:animEffect>
                                    <p:anim calcmode="lin" valueType="num">
                                      <p:cBhvr>
                                        <p:cTn id="36" dur="1000" fill="hold"/>
                                        <p:tgtEl>
                                          <p:spTgt spid="4"/>
                                        </p:tgtEl>
                                        <p:attrNameLst>
                                          <p:attrName>ppt_x</p:attrName>
                                        </p:attrNameLst>
                                      </p:cBhvr>
                                      <p:tavLst>
                                        <p:tav tm="0">
                                          <p:val>
                                            <p:strVal val="#ppt_x"/>
                                          </p:val>
                                        </p:tav>
                                        <p:tav tm="100000">
                                          <p:val>
                                            <p:strVal val="#ppt_x"/>
                                          </p:val>
                                        </p:tav>
                                      </p:tavLst>
                                    </p:anim>
                                    <p:anim calcmode="lin" valueType="num">
                                      <p:cBhvr>
                                        <p:cTn id="37"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7" grpId="0"/>
      <p:bldP spid="2" grpId="0"/>
      <p:bldP spid="3"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4090B5E8-8144-3A21-8588-1E5FDB44E4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2" name="Rectangle 21">
            <a:extLst>
              <a:ext uri="{FF2B5EF4-FFF2-40B4-BE49-F238E27FC236}">
                <a16:creationId xmlns:a16="http://schemas.microsoft.com/office/drawing/2014/main" id="{2FC0E028-460F-6FA9-A15E-D338E1EDC8E3}"/>
              </a:ext>
            </a:extLst>
          </p:cNvPr>
          <p:cNvSpPr/>
          <p:nvPr/>
        </p:nvSpPr>
        <p:spPr>
          <a:xfrm>
            <a:off x="373379" y="214825"/>
            <a:ext cx="11445240" cy="6423950"/>
          </a:xfrm>
          <a:prstGeom prst="rect">
            <a:avLst/>
          </a:prstGeom>
          <a:solidFill>
            <a:schemeClr val="tx1">
              <a:alpha val="3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9AA3F61A-14D8-51BF-22BE-A581E384366D}"/>
              </a:ext>
            </a:extLst>
          </p:cNvPr>
          <p:cNvSpPr txBox="1"/>
          <p:nvPr/>
        </p:nvSpPr>
        <p:spPr>
          <a:xfrm>
            <a:off x="724259" y="705068"/>
            <a:ext cx="6692661" cy="523220"/>
          </a:xfrm>
          <a:prstGeom prst="rect">
            <a:avLst/>
          </a:prstGeom>
          <a:noFill/>
        </p:spPr>
        <p:txBody>
          <a:bodyPr wrap="square" rtlCol="0">
            <a:spAutoFit/>
          </a:bodyPr>
          <a:lstStyle/>
          <a:p>
            <a:r>
              <a:rPr lang="en-US" sz="2800" dirty="0">
                <a:solidFill>
                  <a:schemeClr val="bg1"/>
                </a:solidFill>
              </a:rPr>
              <a:t>Objectives</a:t>
            </a:r>
            <a:endParaRPr lang="en-IN" sz="2800" dirty="0">
              <a:solidFill>
                <a:schemeClr val="bg1"/>
              </a:solidFill>
            </a:endParaRPr>
          </a:p>
        </p:txBody>
      </p:sp>
      <p:sp>
        <p:nvSpPr>
          <p:cNvPr id="3" name="TextBox 2">
            <a:extLst>
              <a:ext uri="{FF2B5EF4-FFF2-40B4-BE49-F238E27FC236}">
                <a16:creationId xmlns:a16="http://schemas.microsoft.com/office/drawing/2014/main" id="{DAB09B4B-AB8C-A1A5-F9E2-835182C1620B}"/>
              </a:ext>
            </a:extLst>
          </p:cNvPr>
          <p:cNvSpPr txBox="1"/>
          <p:nvPr/>
        </p:nvSpPr>
        <p:spPr>
          <a:xfrm>
            <a:off x="883284" y="2411137"/>
            <a:ext cx="9923541" cy="1015663"/>
          </a:xfrm>
          <a:prstGeom prst="rect">
            <a:avLst/>
          </a:prstGeom>
          <a:noFill/>
        </p:spPr>
        <p:txBody>
          <a:bodyPr wrap="square" rtlCol="0">
            <a:spAutoFit/>
          </a:bodyPr>
          <a:lstStyle/>
          <a:p>
            <a:r>
              <a:rPr lang="en-US" sz="2000" b="1" dirty="0">
                <a:solidFill>
                  <a:schemeClr val="bg1"/>
                </a:solidFill>
              </a:rPr>
              <a:t>Autopilot Integration:</a:t>
            </a:r>
            <a:r>
              <a:rPr lang="en-US" sz="2000" dirty="0">
                <a:solidFill>
                  <a:schemeClr val="bg1"/>
                </a:solidFill>
              </a:rPr>
              <a:t> Implement a reliable autopilot system to assist in automated flight, enhancing safety and reducing pilot workload.</a:t>
            </a:r>
          </a:p>
          <a:p>
            <a:endParaRPr lang="en-IN" sz="2000" dirty="0">
              <a:solidFill>
                <a:schemeClr val="bg1"/>
              </a:solidFill>
            </a:endParaRPr>
          </a:p>
        </p:txBody>
      </p:sp>
      <p:sp>
        <p:nvSpPr>
          <p:cNvPr id="4" name="TextBox 3">
            <a:extLst>
              <a:ext uri="{FF2B5EF4-FFF2-40B4-BE49-F238E27FC236}">
                <a16:creationId xmlns:a16="http://schemas.microsoft.com/office/drawing/2014/main" id="{2950AF0A-B706-E381-9C41-BF40EAA37DDF}"/>
              </a:ext>
            </a:extLst>
          </p:cNvPr>
          <p:cNvSpPr txBox="1"/>
          <p:nvPr/>
        </p:nvSpPr>
        <p:spPr>
          <a:xfrm>
            <a:off x="883285" y="1445313"/>
            <a:ext cx="9923541" cy="707886"/>
          </a:xfrm>
          <a:prstGeom prst="rect">
            <a:avLst/>
          </a:prstGeom>
          <a:noFill/>
        </p:spPr>
        <p:txBody>
          <a:bodyPr wrap="square" rtlCol="0">
            <a:spAutoFit/>
          </a:bodyPr>
          <a:lstStyle/>
          <a:p>
            <a:r>
              <a:rPr lang="en-US" sz="2000" b="1" dirty="0">
                <a:solidFill>
                  <a:schemeClr val="bg1"/>
                </a:solidFill>
              </a:rPr>
              <a:t>Intuitive Controls:</a:t>
            </a:r>
            <a:r>
              <a:rPr lang="en-US" sz="2000" dirty="0">
                <a:solidFill>
                  <a:schemeClr val="bg1"/>
                </a:solidFill>
              </a:rPr>
              <a:t> Develop a user-friendly interface enabling precise control over all plane rotation axes, ensuring ease of operation for pilots.</a:t>
            </a:r>
          </a:p>
        </p:txBody>
      </p:sp>
      <p:sp>
        <p:nvSpPr>
          <p:cNvPr id="6" name="TextBox 5">
            <a:extLst>
              <a:ext uri="{FF2B5EF4-FFF2-40B4-BE49-F238E27FC236}">
                <a16:creationId xmlns:a16="http://schemas.microsoft.com/office/drawing/2014/main" id="{78E518F3-AEF1-C61C-0504-D3B028AC5E44}"/>
              </a:ext>
            </a:extLst>
          </p:cNvPr>
          <p:cNvSpPr txBox="1"/>
          <p:nvPr/>
        </p:nvSpPr>
        <p:spPr>
          <a:xfrm>
            <a:off x="883284" y="3426800"/>
            <a:ext cx="9923541" cy="707886"/>
          </a:xfrm>
          <a:prstGeom prst="rect">
            <a:avLst/>
          </a:prstGeom>
          <a:noFill/>
        </p:spPr>
        <p:txBody>
          <a:bodyPr wrap="square" rtlCol="0">
            <a:spAutoFit/>
          </a:bodyPr>
          <a:lstStyle/>
          <a:p>
            <a:r>
              <a:rPr lang="en-US" sz="2000" b="1" dirty="0">
                <a:solidFill>
                  <a:schemeClr val="bg1"/>
                </a:solidFill>
              </a:rPr>
              <a:t>Dashboard for Parameter Display:</a:t>
            </a:r>
            <a:r>
              <a:rPr lang="en-US" sz="2000" dirty="0">
                <a:solidFill>
                  <a:schemeClr val="bg1"/>
                </a:solidFill>
              </a:rPr>
              <a:t> Design a clear and comprehensive dashboard to display essential flight parameters, aiding pilots in monitoring crucial data during operation.</a:t>
            </a:r>
          </a:p>
        </p:txBody>
      </p:sp>
      <p:sp>
        <p:nvSpPr>
          <p:cNvPr id="7" name="TextBox 6">
            <a:extLst>
              <a:ext uri="{FF2B5EF4-FFF2-40B4-BE49-F238E27FC236}">
                <a16:creationId xmlns:a16="http://schemas.microsoft.com/office/drawing/2014/main" id="{DB5BFA90-381F-C63C-406C-5F31FB25BE75}"/>
              </a:ext>
            </a:extLst>
          </p:cNvPr>
          <p:cNvSpPr txBox="1"/>
          <p:nvPr/>
        </p:nvSpPr>
        <p:spPr>
          <a:xfrm>
            <a:off x="883283" y="4452074"/>
            <a:ext cx="9923541" cy="707886"/>
          </a:xfrm>
          <a:prstGeom prst="rect">
            <a:avLst/>
          </a:prstGeom>
          <a:noFill/>
        </p:spPr>
        <p:txBody>
          <a:bodyPr wrap="square" rtlCol="0">
            <a:spAutoFit/>
          </a:bodyPr>
          <a:lstStyle/>
          <a:p>
            <a:r>
              <a:rPr lang="en-US" sz="2000" b="1" dirty="0">
                <a:solidFill>
                  <a:schemeClr val="bg1"/>
                </a:solidFill>
              </a:rPr>
              <a:t>Usability Testing and Refinement:</a:t>
            </a:r>
            <a:r>
              <a:rPr lang="en-US" sz="2000" dirty="0">
                <a:solidFill>
                  <a:schemeClr val="bg1"/>
                </a:solidFill>
              </a:rPr>
              <a:t> Conduct thorough user testing to gather feedback for refining the interface and functionalities, ensuring optimal user experience.</a:t>
            </a:r>
          </a:p>
        </p:txBody>
      </p:sp>
      <p:sp>
        <p:nvSpPr>
          <p:cNvPr id="8" name="TextBox 7">
            <a:extLst>
              <a:ext uri="{FF2B5EF4-FFF2-40B4-BE49-F238E27FC236}">
                <a16:creationId xmlns:a16="http://schemas.microsoft.com/office/drawing/2014/main" id="{4E6E5309-6BD7-EFA5-BF9B-D259EAE037E5}"/>
              </a:ext>
            </a:extLst>
          </p:cNvPr>
          <p:cNvSpPr txBox="1"/>
          <p:nvPr/>
        </p:nvSpPr>
        <p:spPr>
          <a:xfrm>
            <a:off x="883284" y="5167091"/>
            <a:ext cx="9923541" cy="1323439"/>
          </a:xfrm>
          <a:prstGeom prst="rect">
            <a:avLst/>
          </a:prstGeom>
          <a:noFill/>
        </p:spPr>
        <p:txBody>
          <a:bodyPr wrap="square" rtlCol="0">
            <a:spAutoFit/>
          </a:bodyPr>
          <a:lstStyle/>
          <a:p>
            <a:endParaRPr lang="en-US" sz="2000" dirty="0">
              <a:solidFill>
                <a:schemeClr val="bg1"/>
              </a:solidFill>
            </a:endParaRPr>
          </a:p>
          <a:p>
            <a:r>
              <a:rPr lang="en-US" sz="2000" b="1" dirty="0">
                <a:solidFill>
                  <a:schemeClr val="bg1"/>
                </a:solidFill>
              </a:rPr>
              <a:t>Documentation and Knowledge Transfer:</a:t>
            </a:r>
            <a:r>
              <a:rPr lang="en-US" sz="2000" dirty="0">
                <a:solidFill>
                  <a:schemeClr val="bg1"/>
                </a:solidFill>
              </a:rPr>
              <a:t> Create detailed documentation to facilitate easy comprehension, maintenance, and future development of the implemented system.</a:t>
            </a:r>
          </a:p>
          <a:p>
            <a:endParaRPr lang="en-IN" sz="2000" dirty="0">
              <a:solidFill>
                <a:schemeClr val="bg1"/>
              </a:solidFill>
            </a:endParaRPr>
          </a:p>
        </p:txBody>
      </p:sp>
    </p:spTree>
    <p:extLst>
      <p:ext uri="{BB962C8B-B14F-4D97-AF65-F5344CB8AC3E}">
        <p14:creationId xmlns:p14="http://schemas.microsoft.com/office/powerpoint/2010/main" val="3547096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1000"/>
                                        <p:tgtEl>
                                          <p:spTgt spid="4"/>
                                        </p:tgtEl>
                                      </p:cBhvr>
                                    </p:animEffect>
                                    <p:anim calcmode="lin" valueType="num">
                                      <p:cBhvr>
                                        <p:cTn id="22" dur="1000" fill="hold"/>
                                        <p:tgtEl>
                                          <p:spTgt spid="4"/>
                                        </p:tgtEl>
                                        <p:attrNameLst>
                                          <p:attrName>ppt_x</p:attrName>
                                        </p:attrNameLst>
                                      </p:cBhvr>
                                      <p:tavLst>
                                        <p:tav tm="0">
                                          <p:val>
                                            <p:strVal val="#ppt_x"/>
                                          </p:val>
                                        </p:tav>
                                        <p:tav tm="100000">
                                          <p:val>
                                            <p:strVal val="#ppt_x"/>
                                          </p:val>
                                        </p:tav>
                                      </p:tavLst>
                                    </p:anim>
                                    <p:anim calcmode="lin" valueType="num">
                                      <p:cBhvr>
                                        <p:cTn id="2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1000"/>
                                        <p:tgtEl>
                                          <p:spTgt spid="3"/>
                                        </p:tgtEl>
                                      </p:cBhvr>
                                    </p:animEffect>
                                    <p:anim calcmode="lin" valueType="num">
                                      <p:cBhvr>
                                        <p:cTn id="29" dur="1000" fill="hold"/>
                                        <p:tgtEl>
                                          <p:spTgt spid="3"/>
                                        </p:tgtEl>
                                        <p:attrNameLst>
                                          <p:attrName>ppt_x</p:attrName>
                                        </p:attrNameLst>
                                      </p:cBhvr>
                                      <p:tavLst>
                                        <p:tav tm="0">
                                          <p:val>
                                            <p:strVal val="#ppt_x"/>
                                          </p:val>
                                        </p:tav>
                                        <p:tav tm="100000">
                                          <p:val>
                                            <p:strVal val="#ppt_x"/>
                                          </p:val>
                                        </p:tav>
                                      </p:tavLst>
                                    </p:anim>
                                    <p:anim calcmode="lin" valueType="num">
                                      <p:cBhvr>
                                        <p:cTn id="30"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fade">
                                      <p:cBhvr>
                                        <p:cTn id="35" dur="1000"/>
                                        <p:tgtEl>
                                          <p:spTgt spid="6"/>
                                        </p:tgtEl>
                                      </p:cBhvr>
                                    </p:animEffect>
                                    <p:anim calcmode="lin" valueType="num">
                                      <p:cBhvr>
                                        <p:cTn id="36" dur="1000" fill="hold"/>
                                        <p:tgtEl>
                                          <p:spTgt spid="6"/>
                                        </p:tgtEl>
                                        <p:attrNameLst>
                                          <p:attrName>ppt_x</p:attrName>
                                        </p:attrNameLst>
                                      </p:cBhvr>
                                      <p:tavLst>
                                        <p:tav tm="0">
                                          <p:val>
                                            <p:strVal val="#ppt_x"/>
                                          </p:val>
                                        </p:tav>
                                        <p:tav tm="100000">
                                          <p:val>
                                            <p:strVal val="#ppt_x"/>
                                          </p:val>
                                        </p:tav>
                                      </p:tavLst>
                                    </p:anim>
                                    <p:anim calcmode="lin" valueType="num">
                                      <p:cBhvr>
                                        <p:cTn id="3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fade">
                                      <p:cBhvr>
                                        <p:cTn id="42" dur="1000"/>
                                        <p:tgtEl>
                                          <p:spTgt spid="7"/>
                                        </p:tgtEl>
                                      </p:cBhvr>
                                    </p:animEffect>
                                    <p:anim calcmode="lin" valueType="num">
                                      <p:cBhvr>
                                        <p:cTn id="43" dur="1000" fill="hold"/>
                                        <p:tgtEl>
                                          <p:spTgt spid="7"/>
                                        </p:tgtEl>
                                        <p:attrNameLst>
                                          <p:attrName>ppt_x</p:attrName>
                                        </p:attrNameLst>
                                      </p:cBhvr>
                                      <p:tavLst>
                                        <p:tav tm="0">
                                          <p:val>
                                            <p:strVal val="#ppt_x"/>
                                          </p:val>
                                        </p:tav>
                                        <p:tav tm="100000">
                                          <p:val>
                                            <p:strVal val="#ppt_x"/>
                                          </p:val>
                                        </p:tav>
                                      </p:tavLst>
                                    </p:anim>
                                    <p:anim calcmode="lin" valueType="num">
                                      <p:cBhvr>
                                        <p:cTn id="4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fade">
                                      <p:cBhvr>
                                        <p:cTn id="49" dur="1000"/>
                                        <p:tgtEl>
                                          <p:spTgt spid="8"/>
                                        </p:tgtEl>
                                      </p:cBhvr>
                                    </p:animEffect>
                                    <p:anim calcmode="lin" valueType="num">
                                      <p:cBhvr>
                                        <p:cTn id="50" dur="1000" fill="hold"/>
                                        <p:tgtEl>
                                          <p:spTgt spid="8"/>
                                        </p:tgtEl>
                                        <p:attrNameLst>
                                          <p:attrName>ppt_x</p:attrName>
                                        </p:attrNameLst>
                                      </p:cBhvr>
                                      <p:tavLst>
                                        <p:tav tm="0">
                                          <p:val>
                                            <p:strVal val="#ppt_x"/>
                                          </p:val>
                                        </p:tav>
                                        <p:tav tm="100000">
                                          <p:val>
                                            <p:strVal val="#ppt_x"/>
                                          </p:val>
                                        </p:tav>
                                      </p:tavLst>
                                    </p:anim>
                                    <p:anim calcmode="lin" valueType="num">
                                      <p:cBhvr>
                                        <p:cTn id="51"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 grpId="0"/>
      <p:bldP spid="3" grpId="0"/>
      <p:bldP spid="4" grpId="0"/>
      <p:bldP spid="6" grpId="0"/>
      <p:bldP spid="7"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4090B5E8-8144-3A21-8588-1E5FDB44E4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2" name="Rectangle 21">
            <a:extLst>
              <a:ext uri="{FF2B5EF4-FFF2-40B4-BE49-F238E27FC236}">
                <a16:creationId xmlns:a16="http://schemas.microsoft.com/office/drawing/2014/main" id="{2FC0E028-460F-6FA9-A15E-D338E1EDC8E3}"/>
              </a:ext>
            </a:extLst>
          </p:cNvPr>
          <p:cNvSpPr/>
          <p:nvPr/>
        </p:nvSpPr>
        <p:spPr>
          <a:xfrm>
            <a:off x="373380" y="217025"/>
            <a:ext cx="11445240" cy="6423950"/>
          </a:xfrm>
          <a:prstGeom prst="rect">
            <a:avLst/>
          </a:prstGeom>
          <a:solidFill>
            <a:schemeClr val="tx1">
              <a:alpha val="3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TextBox 29">
            <a:extLst>
              <a:ext uri="{FF2B5EF4-FFF2-40B4-BE49-F238E27FC236}">
                <a16:creationId xmlns:a16="http://schemas.microsoft.com/office/drawing/2014/main" id="{3C7F35B3-BAE9-DFCA-A587-260CD7AC4195}"/>
              </a:ext>
            </a:extLst>
          </p:cNvPr>
          <p:cNvSpPr txBox="1"/>
          <p:nvPr/>
        </p:nvSpPr>
        <p:spPr>
          <a:xfrm>
            <a:off x="762000" y="579120"/>
            <a:ext cx="6629400" cy="584775"/>
          </a:xfrm>
          <a:prstGeom prst="rect">
            <a:avLst/>
          </a:prstGeom>
          <a:noFill/>
        </p:spPr>
        <p:txBody>
          <a:bodyPr wrap="square" rtlCol="0">
            <a:spAutoFit/>
          </a:bodyPr>
          <a:lstStyle/>
          <a:p>
            <a:r>
              <a:rPr lang="en-US" sz="3200" dirty="0">
                <a:solidFill>
                  <a:schemeClr val="bg1"/>
                </a:solidFill>
              </a:rPr>
              <a:t>Literature Survey </a:t>
            </a:r>
            <a:endParaRPr lang="en-IN" sz="3200" dirty="0">
              <a:solidFill>
                <a:schemeClr val="bg1"/>
              </a:solidFill>
            </a:endParaRPr>
          </a:p>
        </p:txBody>
      </p:sp>
      <p:sp>
        <p:nvSpPr>
          <p:cNvPr id="31" name="TextBox 30">
            <a:extLst>
              <a:ext uri="{FF2B5EF4-FFF2-40B4-BE49-F238E27FC236}">
                <a16:creationId xmlns:a16="http://schemas.microsoft.com/office/drawing/2014/main" id="{C41CD7B9-0E43-75FA-5B5E-E05B44F84C0B}"/>
              </a:ext>
            </a:extLst>
          </p:cNvPr>
          <p:cNvSpPr txBox="1"/>
          <p:nvPr/>
        </p:nvSpPr>
        <p:spPr>
          <a:xfrm>
            <a:off x="762000" y="1380920"/>
            <a:ext cx="10659374" cy="4524315"/>
          </a:xfrm>
          <a:prstGeom prst="rect">
            <a:avLst/>
          </a:prstGeom>
          <a:noFill/>
        </p:spPr>
        <p:txBody>
          <a:bodyPr wrap="square" rtlCol="0">
            <a:spAutoFit/>
          </a:bodyPr>
          <a:lstStyle/>
          <a:p>
            <a:r>
              <a:rPr lang="en-US" sz="1600" dirty="0">
                <a:solidFill>
                  <a:schemeClr val="bg1"/>
                </a:solidFill>
              </a:rPr>
              <a:t>1. Dorn and Johnson[1] investigated the usability and effectiveness of a VR flight simulator for training  commercial airline pilots. The authors found that the simulator was generally well- received by the pilots, and that it provided a realistic simulation of flight conditions.</a:t>
            </a:r>
            <a:endParaRPr lang="en-IN" sz="1600" dirty="0">
              <a:solidFill>
                <a:schemeClr val="bg1"/>
              </a:solidFill>
            </a:endParaRPr>
          </a:p>
          <a:p>
            <a:r>
              <a:rPr lang="en-US" sz="1600" dirty="0">
                <a:solidFill>
                  <a:schemeClr val="bg1"/>
                </a:solidFill>
              </a:rPr>
              <a:t> </a:t>
            </a:r>
            <a:endParaRPr lang="en-IN" sz="1600" dirty="0">
              <a:solidFill>
                <a:schemeClr val="bg1"/>
              </a:solidFill>
            </a:endParaRPr>
          </a:p>
          <a:p>
            <a:r>
              <a:rPr lang="en-US" sz="1600" dirty="0">
                <a:solidFill>
                  <a:schemeClr val="bg1"/>
                </a:solidFill>
              </a:rPr>
              <a:t>2. Berg and Houten[2] evaluated the effectiveness of a VR flight simulator in training military pilots. The authors found that the simulator was effective in training pilots on basic flight skills.</a:t>
            </a:r>
            <a:endParaRPr lang="en-IN" sz="1600" dirty="0">
              <a:solidFill>
                <a:schemeClr val="bg1"/>
              </a:solidFill>
            </a:endParaRPr>
          </a:p>
          <a:p>
            <a:r>
              <a:rPr lang="en-US" sz="1600" dirty="0">
                <a:solidFill>
                  <a:schemeClr val="bg1"/>
                </a:solidFill>
              </a:rPr>
              <a:t> </a:t>
            </a:r>
            <a:endParaRPr lang="en-IN" sz="1600" dirty="0">
              <a:solidFill>
                <a:schemeClr val="bg1"/>
              </a:solidFill>
            </a:endParaRPr>
          </a:p>
          <a:p>
            <a:r>
              <a:rPr lang="en-US" sz="1600" dirty="0">
                <a:solidFill>
                  <a:schemeClr val="bg1"/>
                </a:solidFill>
              </a:rPr>
              <a:t>3. Kennedy, Drexler, Kennedy</a:t>
            </a:r>
            <a:r>
              <a:rPr lang="en-US" sz="1600">
                <a:solidFill>
                  <a:schemeClr val="bg1"/>
                </a:solidFill>
              </a:rPr>
              <a:t>, and </a:t>
            </a:r>
            <a:r>
              <a:rPr lang="en-US" sz="1600" dirty="0">
                <a:solidFill>
                  <a:schemeClr val="bg1"/>
                </a:solidFill>
              </a:rPr>
              <a:t>Bennett [3] investigated the incidence and causes of simulator sickness in VR flight simulators. The authors found that simulator sickness was a common problem,  and  that  it  was primarily caused  by conflicts between visual and vestibular sensory input.</a:t>
            </a:r>
            <a:endParaRPr lang="en-IN" sz="1600" dirty="0">
              <a:solidFill>
                <a:schemeClr val="bg1"/>
              </a:solidFill>
            </a:endParaRPr>
          </a:p>
          <a:p>
            <a:r>
              <a:rPr lang="en-US" sz="1600" dirty="0">
                <a:solidFill>
                  <a:schemeClr val="bg1"/>
                </a:solidFill>
              </a:rPr>
              <a:t> </a:t>
            </a:r>
            <a:endParaRPr lang="en-IN" sz="1600" dirty="0">
              <a:solidFill>
                <a:schemeClr val="bg1"/>
              </a:solidFill>
            </a:endParaRPr>
          </a:p>
          <a:p>
            <a:r>
              <a:rPr lang="en-US" sz="1600" dirty="0">
                <a:solidFill>
                  <a:schemeClr val="bg1"/>
                </a:solidFill>
              </a:rPr>
              <a:t>4. </a:t>
            </a:r>
            <a:r>
              <a:rPr lang="en-US" sz="1600" dirty="0" err="1">
                <a:solidFill>
                  <a:schemeClr val="bg1"/>
                </a:solidFill>
              </a:rPr>
              <a:t>DeRoche</a:t>
            </a:r>
            <a:r>
              <a:rPr lang="en-US" sz="1600" dirty="0">
                <a:solidFill>
                  <a:schemeClr val="bg1"/>
                </a:solidFill>
              </a:rPr>
              <a:t>, Williams, Rupp, and Vincenzi [4] evaluated the effectiveness of a  VR  flight  simulator  for  training  military  pilots.  The  authors  found  that  the  simulator improved flight safety and reduced the number of accidents.</a:t>
            </a:r>
            <a:endParaRPr lang="en-IN" sz="1600" dirty="0">
              <a:solidFill>
                <a:schemeClr val="bg1"/>
              </a:solidFill>
            </a:endParaRPr>
          </a:p>
          <a:p>
            <a:r>
              <a:rPr lang="en-US" sz="1600" dirty="0">
                <a:solidFill>
                  <a:schemeClr val="bg1"/>
                </a:solidFill>
              </a:rPr>
              <a:t> </a:t>
            </a:r>
            <a:endParaRPr lang="en-IN" sz="1600" dirty="0">
              <a:solidFill>
                <a:schemeClr val="bg1"/>
              </a:solidFill>
            </a:endParaRPr>
          </a:p>
          <a:p>
            <a:r>
              <a:rPr lang="en-US" sz="1600" dirty="0">
                <a:solidFill>
                  <a:schemeClr val="bg1"/>
                </a:solidFill>
              </a:rPr>
              <a:t>5. Kim, Kim, Yoo, Kim, and Kim [5] reviewed 31 studies on the effectiveness of VR flight simulators for pilot training. The authors found that VR simulators were  generally  effective  for  training,  and  that  they  had  several  advantages  over  traditional training methods, including cost savings and increased safety.</a:t>
            </a:r>
            <a:endParaRPr lang="en-IN" sz="1600" dirty="0">
              <a:solidFill>
                <a:schemeClr val="bg1"/>
              </a:solidFill>
            </a:endParaRPr>
          </a:p>
          <a:p>
            <a:endParaRPr lang="en-US" sz="1600" dirty="0">
              <a:solidFill>
                <a:schemeClr val="bg1"/>
              </a:solidFill>
            </a:endParaRPr>
          </a:p>
        </p:txBody>
      </p:sp>
    </p:spTree>
    <p:extLst>
      <p:ext uri="{BB962C8B-B14F-4D97-AF65-F5344CB8AC3E}">
        <p14:creationId xmlns:p14="http://schemas.microsoft.com/office/powerpoint/2010/main" val="2927279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0"/>
                                        </p:tgtEl>
                                        <p:attrNameLst>
                                          <p:attrName>style.visibility</p:attrName>
                                        </p:attrNameLst>
                                      </p:cBhvr>
                                      <p:to>
                                        <p:strVal val="visible"/>
                                      </p:to>
                                    </p:set>
                                    <p:animEffect transition="in" filter="fade">
                                      <p:cBhvr>
                                        <p:cTn id="14" dur="1000"/>
                                        <p:tgtEl>
                                          <p:spTgt spid="30"/>
                                        </p:tgtEl>
                                      </p:cBhvr>
                                    </p:animEffect>
                                    <p:anim calcmode="lin" valueType="num">
                                      <p:cBhvr>
                                        <p:cTn id="15" dur="1000" fill="hold"/>
                                        <p:tgtEl>
                                          <p:spTgt spid="30"/>
                                        </p:tgtEl>
                                        <p:attrNameLst>
                                          <p:attrName>ppt_x</p:attrName>
                                        </p:attrNameLst>
                                      </p:cBhvr>
                                      <p:tavLst>
                                        <p:tav tm="0">
                                          <p:val>
                                            <p:strVal val="#ppt_x"/>
                                          </p:val>
                                        </p:tav>
                                        <p:tav tm="100000">
                                          <p:val>
                                            <p:strVal val="#ppt_x"/>
                                          </p:val>
                                        </p:tav>
                                      </p:tavLst>
                                    </p:anim>
                                    <p:anim calcmode="lin" valueType="num">
                                      <p:cBhvr>
                                        <p:cTn id="16"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fade">
                                      <p:cBhvr>
                                        <p:cTn id="21" dur="1000"/>
                                        <p:tgtEl>
                                          <p:spTgt spid="31"/>
                                        </p:tgtEl>
                                      </p:cBhvr>
                                    </p:animEffect>
                                    <p:anim calcmode="lin" valueType="num">
                                      <p:cBhvr>
                                        <p:cTn id="22" dur="1000" fill="hold"/>
                                        <p:tgtEl>
                                          <p:spTgt spid="31"/>
                                        </p:tgtEl>
                                        <p:attrNameLst>
                                          <p:attrName>ppt_x</p:attrName>
                                        </p:attrNameLst>
                                      </p:cBhvr>
                                      <p:tavLst>
                                        <p:tav tm="0">
                                          <p:val>
                                            <p:strVal val="#ppt_x"/>
                                          </p:val>
                                        </p:tav>
                                        <p:tav tm="100000">
                                          <p:val>
                                            <p:strVal val="#ppt_x"/>
                                          </p:val>
                                        </p:tav>
                                      </p:tavLst>
                                    </p:anim>
                                    <p:anim calcmode="lin" valueType="num">
                                      <p:cBhvr>
                                        <p:cTn id="23"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30" grpId="0"/>
      <p:bldP spid="3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A5FC414-6DC8-58A0-412D-62FA49E951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44025030-7CF7-B4AB-1670-74058E3E150E}"/>
              </a:ext>
            </a:extLst>
          </p:cNvPr>
          <p:cNvSpPr txBox="1"/>
          <p:nvPr/>
        </p:nvSpPr>
        <p:spPr>
          <a:xfrm>
            <a:off x="3515360" y="2913342"/>
            <a:ext cx="5618480" cy="1107996"/>
          </a:xfrm>
          <a:prstGeom prst="rect">
            <a:avLst/>
          </a:prstGeom>
          <a:noFill/>
        </p:spPr>
        <p:txBody>
          <a:bodyPr wrap="square" rtlCol="0">
            <a:spAutoFit/>
          </a:bodyPr>
          <a:lstStyle/>
          <a:p>
            <a:r>
              <a:rPr lang="en-US" sz="6600" dirty="0">
                <a:solidFill>
                  <a:schemeClr val="bg1"/>
                </a:solidFill>
              </a:rPr>
              <a:t>Architecture</a:t>
            </a:r>
            <a:endParaRPr lang="en-IN" sz="6600" dirty="0">
              <a:solidFill>
                <a:schemeClr val="bg1"/>
              </a:solidFill>
            </a:endParaRPr>
          </a:p>
        </p:txBody>
      </p:sp>
    </p:spTree>
    <p:extLst>
      <p:ext uri="{BB962C8B-B14F-4D97-AF65-F5344CB8AC3E}">
        <p14:creationId xmlns:p14="http://schemas.microsoft.com/office/powerpoint/2010/main" val="2522483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E70D7BB-7F63-8265-560D-786D0D845CC8}"/>
              </a:ext>
            </a:extLst>
          </p:cNvPr>
          <p:cNvPicPr>
            <a:picLocks noChangeAspect="1"/>
          </p:cNvPicPr>
          <p:nvPr/>
        </p:nvPicPr>
        <p:blipFill>
          <a:blip r:embed="rId2"/>
          <a:stretch>
            <a:fillRect/>
          </a:stretch>
        </p:blipFill>
        <p:spPr>
          <a:xfrm>
            <a:off x="1261968" y="0"/>
            <a:ext cx="9668064" cy="6858000"/>
          </a:xfrm>
          <a:prstGeom prst="rect">
            <a:avLst/>
          </a:prstGeom>
        </p:spPr>
      </p:pic>
      <p:sp>
        <p:nvSpPr>
          <p:cNvPr id="7" name="TextBox 6">
            <a:extLst>
              <a:ext uri="{FF2B5EF4-FFF2-40B4-BE49-F238E27FC236}">
                <a16:creationId xmlns:a16="http://schemas.microsoft.com/office/drawing/2014/main" id="{5F0DBE08-0119-0BAC-5448-FFF597B50849}"/>
              </a:ext>
            </a:extLst>
          </p:cNvPr>
          <p:cNvSpPr txBox="1"/>
          <p:nvPr/>
        </p:nvSpPr>
        <p:spPr>
          <a:xfrm>
            <a:off x="188177" y="260060"/>
            <a:ext cx="2147581" cy="369332"/>
          </a:xfrm>
          <a:prstGeom prst="rect">
            <a:avLst/>
          </a:prstGeom>
          <a:noFill/>
        </p:spPr>
        <p:txBody>
          <a:bodyPr wrap="square" rtlCol="0">
            <a:spAutoFit/>
          </a:bodyPr>
          <a:lstStyle/>
          <a:p>
            <a:r>
              <a:rPr lang="en-US" dirty="0"/>
              <a:t>Component Diagram</a:t>
            </a:r>
            <a:endParaRPr lang="en-IN" dirty="0"/>
          </a:p>
        </p:txBody>
      </p:sp>
      <p:sp>
        <p:nvSpPr>
          <p:cNvPr id="2" name="Rectangle 1">
            <a:extLst>
              <a:ext uri="{FF2B5EF4-FFF2-40B4-BE49-F238E27FC236}">
                <a16:creationId xmlns:a16="http://schemas.microsoft.com/office/drawing/2014/main" id="{6B24B695-6108-FDB1-977B-1D4C5C32C75E}"/>
              </a:ext>
            </a:extLst>
          </p:cNvPr>
          <p:cNvSpPr/>
          <p:nvPr/>
        </p:nvSpPr>
        <p:spPr>
          <a:xfrm>
            <a:off x="1261968" y="1928191"/>
            <a:ext cx="2008006" cy="3190461"/>
          </a:xfrm>
          <a:prstGeom prst="rect">
            <a:avLst/>
          </a:prstGeom>
          <a:solidFill>
            <a:srgbClr val="FF0000">
              <a:alpha val="4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966CE6DE-4594-CEB9-B92E-2DCBB8458BEF}"/>
              </a:ext>
            </a:extLst>
          </p:cNvPr>
          <p:cNvSpPr/>
          <p:nvPr/>
        </p:nvSpPr>
        <p:spPr>
          <a:xfrm>
            <a:off x="3938908" y="2547730"/>
            <a:ext cx="2008006" cy="3872948"/>
          </a:xfrm>
          <a:prstGeom prst="rect">
            <a:avLst/>
          </a:prstGeom>
          <a:solidFill>
            <a:srgbClr val="FF0000">
              <a:alpha val="4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EDBD913B-EA8E-D539-1A3E-B54FD312104B}"/>
              </a:ext>
            </a:extLst>
          </p:cNvPr>
          <p:cNvSpPr/>
          <p:nvPr/>
        </p:nvSpPr>
        <p:spPr>
          <a:xfrm>
            <a:off x="6175212" y="2888973"/>
            <a:ext cx="2008006" cy="3872948"/>
          </a:xfrm>
          <a:prstGeom prst="rect">
            <a:avLst/>
          </a:prstGeom>
          <a:solidFill>
            <a:srgbClr val="FF0000">
              <a:alpha val="4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80988C5-FFF8-6FC1-C396-3D7A7292922A}"/>
              </a:ext>
            </a:extLst>
          </p:cNvPr>
          <p:cNvSpPr/>
          <p:nvPr/>
        </p:nvSpPr>
        <p:spPr>
          <a:xfrm>
            <a:off x="8852152" y="1205948"/>
            <a:ext cx="2008006" cy="3544957"/>
          </a:xfrm>
          <a:prstGeom prst="rect">
            <a:avLst/>
          </a:prstGeom>
          <a:solidFill>
            <a:srgbClr val="FF0000">
              <a:alpha val="4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1B5E1B43-1BD8-84D9-F44E-8B19E3972511}"/>
              </a:ext>
            </a:extLst>
          </p:cNvPr>
          <p:cNvSpPr/>
          <p:nvPr/>
        </p:nvSpPr>
        <p:spPr>
          <a:xfrm>
            <a:off x="5426765" y="96079"/>
            <a:ext cx="2290985" cy="2014330"/>
          </a:xfrm>
          <a:prstGeom prst="rect">
            <a:avLst/>
          </a:prstGeom>
          <a:solidFill>
            <a:schemeClr val="accent1">
              <a:alpha val="5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ADF72D3C-000B-5BD0-C75B-50BA348B4B04}"/>
              </a:ext>
            </a:extLst>
          </p:cNvPr>
          <p:cNvSpPr txBox="1"/>
          <p:nvPr/>
        </p:nvSpPr>
        <p:spPr>
          <a:xfrm>
            <a:off x="1753010" y="5118652"/>
            <a:ext cx="1025922" cy="369332"/>
          </a:xfrm>
          <a:prstGeom prst="rect">
            <a:avLst/>
          </a:prstGeom>
          <a:noFill/>
        </p:spPr>
        <p:txBody>
          <a:bodyPr wrap="none" rtlCol="0">
            <a:spAutoFit/>
          </a:bodyPr>
          <a:lstStyle/>
          <a:p>
            <a:r>
              <a:rPr lang="en-US" dirty="0"/>
              <a:t>Contents</a:t>
            </a:r>
          </a:p>
        </p:txBody>
      </p:sp>
      <p:sp>
        <p:nvSpPr>
          <p:cNvPr id="10" name="TextBox 9">
            <a:extLst>
              <a:ext uri="{FF2B5EF4-FFF2-40B4-BE49-F238E27FC236}">
                <a16:creationId xmlns:a16="http://schemas.microsoft.com/office/drawing/2014/main" id="{C4A22853-3E09-974A-93B8-C3C70C49561E}"/>
              </a:ext>
            </a:extLst>
          </p:cNvPr>
          <p:cNvSpPr txBox="1"/>
          <p:nvPr/>
        </p:nvSpPr>
        <p:spPr>
          <a:xfrm>
            <a:off x="4491505" y="6392589"/>
            <a:ext cx="902811" cy="369332"/>
          </a:xfrm>
          <a:prstGeom prst="rect">
            <a:avLst/>
          </a:prstGeom>
          <a:noFill/>
        </p:spPr>
        <p:txBody>
          <a:bodyPr wrap="none" rtlCol="0">
            <a:spAutoFit/>
          </a:bodyPr>
          <a:lstStyle/>
          <a:p>
            <a:r>
              <a:rPr lang="en-US" dirty="0"/>
              <a:t>Utilities</a:t>
            </a:r>
          </a:p>
        </p:txBody>
      </p:sp>
      <p:sp>
        <p:nvSpPr>
          <p:cNvPr id="11" name="TextBox 10">
            <a:extLst>
              <a:ext uri="{FF2B5EF4-FFF2-40B4-BE49-F238E27FC236}">
                <a16:creationId xmlns:a16="http://schemas.microsoft.com/office/drawing/2014/main" id="{D811EE90-F47D-AACD-BC79-6F580016F576}"/>
              </a:ext>
            </a:extLst>
          </p:cNvPr>
          <p:cNvSpPr txBox="1"/>
          <p:nvPr/>
        </p:nvSpPr>
        <p:spPr>
          <a:xfrm>
            <a:off x="8288154" y="6392589"/>
            <a:ext cx="968855" cy="369332"/>
          </a:xfrm>
          <a:prstGeom prst="rect">
            <a:avLst/>
          </a:prstGeom>
          <a:noFill/>
        </p:spPr>
        <p:txBody>
          <a:bodyPr wrap="none" rtlCol="0">
            <a:spAutoFit/>
          </a:bodyPr>
          <a:lstStyle/>
          <a:p>
            <a:r>
              <a:rPr lang="en-US" dirty="0"/>
              <a:t>Artifacts</a:t>
            </a:r>
          </a:p>
        </p:txBody>
      </p:sp>
      <p:sp>
        <p:nvSpPr>
          <p:cNvPr id="12" name="TextBox 11">
            <a:extLst>
              <a:ext uri="{FF2B5EF4-FFF2-40B4-BE49-F238E27FC236}">
                <a16:creationId xmlns:a16="http://schemas.microsoft.com/office/drawing/2014/main" id="{F6761BEC-8AB5-75D3-6E0D-03314FFDDF47}"/>
              </a:ext>
            </a:extLst>
          </p:cNvPr>
          <p:cNvSpPr txBox="1"/>
          <p:nvPr/>
        </p:nvSpPr>
        <p:spPr>
          <a:xfrm>
            <a:off x="9451749" y="4810537"/>
            <a:ext cx="808811" cy="369332"/>
          </a:xfrm>
          <a:prstGeom prst="rect">
            <a:avLst/>
          </a:prstGeom>
          <a:noFill/>
        </p:spPr>
        <p:txBody>
          <a:bodyPr wrap="none" rtlCol="0">
            <a:spAutoFit/>
          </a:bodyPr>
          <a:lstStyle/>
          <a:p>
            <a:r>
              <a:rPr lang="en-US" dirty="0"/>
              <a:t>Scripts</a:t>
            </a:r>
          </a:p>
        </p:txBody>
      </p:sp>
      <p:sp>
        <p:nvSpPr>
          <p:cNvPr id="13" name="TextBox 12">
            <a:extLst>
              <a:ext uri="{FF2B5EF4-FFF2-40B4-BE49-F238E27FC236}">
                <a16:creationId xmlns:a16="http://schemas.microsoft.com/office/drawing/2014/main" id="{79BD11D4-169D-4877-98A3-D1257F199F1D}"/>
              </a:ext>
            </a:extLst>
          </p:cNvPr>
          <p:cNvSpPr txBox="1"/>
          <p:nvPr/>
        </p:nvSpPr>
        <p:spPr>
          <a:xfrm>
            <a:off x="5946914" y="2036802"/>
            <a:ext cx="817853" cy="369332"/>
          </a:xfrm>
          <a:prstGeom prst="rect">
            <a:avLst/>
          </a:prstGeom>
          <a:noFill/>
        </p:spPr>
        <p:txBody>
          <a:bodyPr wrap="none" rtlCol="0">
            <a:spAutoFit/>
          </a:bodyPr>
          <a:lstStyle/>
          <a:p>
            <a:r>
              <a:rPr lang="en-US" dirty="0"/>
              <a:t>Engine</a:t>
            </a:r>
          </a:p>
        </p:txBody>
      </p:sp>
    </p:spTree>
    <p:extLst>
      <p:ext uri="{BB962C8B-B14F-4D97-AF65-F5344CB8AC3E}">
        <p14:creationId xmlns:p14="http://schemas.microsoft.com/office/powerpoint/2010/main" val="4205995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1000"/>
                                        <p:tgtEl>
                                          <p:spTgt spid="2"/>
                                        </p:tgtEl>
                                      </p:cBhvr>
                                    </p:animEffect>
                                    <p:anim calcmode="lin" valueType="num">
                                      <p:cBhvr>
                                        <p:cTn id="22" dur="1000" fill="hold"/>
                                        <p:tgtEl>
                                          <p:spTgt spid="2"/>
                                        </p:tgtEl>
                                        <p:attrNameLst>
                                          <p:attrName>ppt_x</p:attrName>
                                        </p:attrNameLst>
                                      </p:cBhvr>
                                      <p:tavLst>
                                        <p:tav tm="0">
                                          <p:val>
                                            <p:strVal val="#ppt_x"/>
                                          </p:val>
                                        </p:tav>
                                        <p:tav tm="100000">
                                          <p:val>
                                            <p:strVal val="#ppt_x"/>
                                          </p:val>
                                        </p:tav>
                                      </p:tavLst>
                                    </p:anim>
                                    <p:anim calcmode="lin" valueType="num">
                                      <p:cBhvr>
                                        <p:cTn id="2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1000"/>
                                        <p:tgtEl>
                                          <p:spTgt spid="3"/>
                                        </p:tgtEl>
                                      </p:cBhvr>
                                    </p:animEffect>
                                    <p:anim calcmode="lin" valueType="num">
                                      <p:cBhvr>
                                        <p:cTn id="29" dur="1000" fill="hold"/>
                                        <p:tgtEl>
                                          <p:spTgt spid="3"/>
                                        </p:tgtEl>
                                        <p:attrNameLst>
                                          <p:attrName>ppt_x</p:attrName>
                                        </p:attrNameLst>
                                      </p:cBhvr>
                                      <p:tavLst>
                                        <p:tav tm="0">
                                          <p:val>
                                            <p:strVal val="#ppt_x"/>
                                          </p:val>
                                        </p:tav>
                                        <p:tav tm="100000">
                                          <p:val>
                                            <p:strVal val="#ppt_x"/>
                                          </p:val>
                                        </p:tav>
                                      </p:tavLst>
                                    </p:anim>
                                    <p:anim calcmode="lin" valueType="num">
                                      <p:cBhvr>
                                        <p:cTn id="30" dur="1000" fill="hold"/>
                                        <p:tgtEl>
                                          <p:spTgt spid="3"/>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1000"/>
                                        <p:tgtEl>
                                          <p:spTgt spid="9"/>
                                        </p:tgtEl>
                                      </p:cBhvr>
                                    </p:animEffect>
                                    <p:anim calcmode="lin" valueType="num">
                                      <p:cBhvr>
                                        <p:cTn id="34" dur="1000" fill="hold"/>
                                        <p:tgtEl>
                                          <p:spTgt spid="9"/>
                                        </p:tgtEl>
                                        <p:attrNameLst>
                                          <p:attrName>ppt_x</p:attrName>
                                        </p:attrNameLst>
                                      </p:cBhvr>
                                      <p:tavLst>
                                        <p:tav tm="0">
                                          <p:val>
                                            <p:strVal val="#ppt_x"/>
                                          </p:val>
                                        </p:tav>
                                        <p:tav tm="100000">
                                          <p:val>
                                            <p:strVal val="#ppt_x"/>
                                          </p:val>
                                        </p:tav>
                                      </p:tavLst>
                                    </p:anim>
                                    <p:anim calcmode="lin" valueType="num">
                                      <p:cBhvr>
                                        <p:cTn id="35" dur="1000" fill="hold"/>
                                        <p:tgtEl>
                                          <p:spTgt spid="9"/>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fade">
                                      <p:cBhvr>
                                        <p:cTn id="38" dur="1000"/>
                                        <p:tgtEl>
                                          <p:spTgt spid="10"/>
                                        </p:tgtEl>
                                      </p:cBhvr>
                                    </p:animEffect>
                                    <p:anim calcmode="lin" valueType="num">
                                      <p:cBhvr>
                                        <p:cTn id="39" dur="1000" fill="hold"/>
                                        <p:tgtEl>
                                          <p:spTgt spid="10"/>
                                        </p:tgtEl>
                                        <p:attrNameLst>
                                          <p:attrName>ppt_x</p:attrName>
                                        </p:attrNameLst>
                                      </p:cBhvr>
                                      <p:tavLst>
                                        <p:tav tm="0">
                                          <p:val>
                                            <p:strVal val="#ppt_x"/>
                                          </p:val>
                                        </p:tav>
                                        <p:tav tm="100000">
                                          <p:val>
                                            <p:strVal val="#ppt_x"/>
                                          </p:val>
                                        </p:tav>
                                      </p:tavLst>
                                    </p:anim>
                                    <p:anim calcmode="lin" valueType="num">
                                      <p:cBhvr>
                                        <p:cTn id="40"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grpId="0" nodeType="clickEffect">
                                  <p:stCondLst>
                                    <p:cond delay="0"/>
                                  </p:stCondLst>
                                  <p:childTnLst>
                                    <p:set>
                                      <p:cBhvr>
                                        <p:cTn id="44" dur="1" fill="hold">
                                          <p:stCondLst>
                                            <p:cond delay="0"/>
                                          </p:stCondLst>
                                        </p:cTn>
                                        <p:tgtEl>
                                          <p:spTgt spid="4"/>
                                        </p:tgtEl>
                                        <p:attrNameLst>
                                          <p:attrName>style.visibility</p:attrName>
                                        </p:attrNameLst>
                                      </p:cBhvr>
                                      <p:to>
                                        <p:strVal val="visible"/>
                                      </p:to>
                                    </p:set>
                                    <p:animEffect transition="in" filter="fade">
                                      <p:cBhvr>
                                        <p:cTn id="45" dur="1000"/>
                                        <p:tgtEl>
                                          <p:spTgt spid="4"/>
                                        </p:tgtEl>
                                      </p:cBhvr>
                                    </p:animEffect>
                                    <p:anim calcmode="lin" valueType="num">
                                      <p:cBhvr>
                                        <p:cTn id="46" dur="1000" fill="hold"/>
                                        <p:tgtEl>
                                          <p:spTgt spid="4"/>
                                        </p:tgtEl>
                                        <p:attrNameLst>
                                          <p:attrName>ppt_x</p:attrName>
                                        </p:attrNameLst>
                                      </p:cBhvr>
                                      <p:tavLst>
                                        <p:tav tm="0">
                                          <p:val>
                                            <p:strVal val="#ppt_x"/>
                                          </p:val>
                                        </p:tav>
                                        <p:tav tm="100000">
                                          <p:val>
                                            <p:strVal val="#ppt_x"/>
                                          </p:val>
                                        </p:tav>
                                      </p:tavLst>
                                    </p:anim>
                                    <p:anim calcmode="lin" valueType="num">
                                      <p:cBhvr>
                                        <p:cTn id="47" dur="1000" fill="hold"/>
                                        <p:tgtEl>
                                          <p:spTgt spid="4"/>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1"/>
                                        </p:tgtEl>
                                        <p:attrNameLst>
                                          <p:attrName>style.visibility</p:attrName>
                                        </p:attrNameLst>
                                      </p:cBhvr>
                                      <p:to>
                                        <p:strVal val="visible"/>
                                      </p:to>
                                    </p:set>
                                    <p:animEffect transition="in" filter="fade">
                                      <p:cBhvr>
                                        <p:cTn id="50" dur="1000"/>
                                        <p:tgtEl>
                                          <p:spTgt spid="11"/>
                                        </p:tgtEl>
                                      </p:cBhvr>
                                    </p:animEffect>
                                    <p:anim calcmode="lin" valueType="num">
                                      <p:cBhvr>
                                        <p:cTn id="51" dur="1000" fill="hold"/>
                                        <p:tgtEl>
                                          <p:spTgt spid="11"/>
                                        </p:tgtEl>
                                        <p:attrNameLst>
                                          <p:attrName>ppt_x</p:attrName>
                                        </p:attrNameLst>
                                      </p:cBhvr>
                                      <p:tavLst>
                                        <p:tav tm="0">
                                          <p:val>
                                            <p:strVal val="#ppt_x"/>
                                          </p:val>
                                        </p:tav>
                                        <p:tav tm="100000">
                                          <p:val>
                                            <p:strVal val="#ppt_x"/>
                                          </p:val>
                                        </p:tav>
                                      </p:tavLst>
                                    </p:anim>
                                    <p:anim calcmode="lin" valueType="num">
                                      <p:cBhvr>
                                        <p:cTn id="52"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42" presetClass="entr" presetSubtype="0" fill="hold" grpId="0" nodeType="clickEffect">
                                  <p:stCondLst>
                                    <p:cond delay="0"/>
                                  </p:stCondLst>
                                  <p:childTnLst>
                                    <p:set>
                                      <p:cBhvr>
                                        <p:cTn id="56" dur="1" fill="hold">
                                          <p:stCondLst>
                                            <p:cond delay="0"/>
                                          </p:stCondLst>
                                        </p:cTn>
                                        <p:tgtEl>
                                          <p:spTgt spid="5"/>
                                        </p:tgtEl>
                                        <p:attrNameLst>
                                          <p:attrName>style.visibility</p:attrName>
                                        </p:attrNameLst>
                                      </p:cBhvr>
                                      <p:to>
                                        <p:strVal val="visible"/>
                                      </p:to>
                                    </p:set>
                                    <p:animEffect transition="in" filter="fade">
                                      <p:cBhvr>
                                        <p:cTn id="57" dur="1000"/>
                                        <p:tgtEl>
                                          <p:spTgt spid="5"/>
                                        </p:tgtEl>
                                      </p:cBhvr>
                                    </p:animEffect>
                                    <p:anim calcmode="lin" valueType="num">
                                      <p:cBhvr>
                                        <p:cTn id="58" dur="1000" fill="hold"/>
                                        <p:tgtEl>
                                          <p:spTgt spid="5"/>
                                        </p:tgtEl>
                                        <p:attrNameLst>
                                          <p:attrName>ppt_x</p:attrName>
                                        </p:attrNameLst>
                                      </p:cBhvr>
                                      <p:tavLst>
                                        <p:tav tm="0">
                                          <p:val>
                                            <p:strVal val="#ppt_x"/>
                                          </p:val>
                                        </p:tav>
                                        <p:tav tm="100000">
                                          <p:val>
                                            <p:strVal val="#ppt_x"/>
                                          </p:val>
                                        </p:tav>
                                      </p:tavLst>
                                    </p:anim>
                                    <p:anim calcmode="lin" valueType="num">
                                      <p:cBhvr>
                                        <p:cTn id="59" dur="1000" fill="hold"/>
                                        <p:tgtEl>
                                          <p:spTgt spid="5"/>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12"/>
                                        </p:tgtEl>
                                        <p:attrNameLst>
                                          <p:attrName>style.visibility</p:attrName>
                                        </p:attrNameLst>
                                      </p:cBhvr>
                                      <p:to>
                                        <p:strVal val="visible"/>
                                      </p:to>
                                    </p:set>
                                    <p:animEffect transition="in" filter="fade">
                                      <p:cBhvr>
                                        <p:cTn id="62" dur="1000"/>
                                        <p:tgtEl>
                                          <p:spTgt spid="12"/>
                                        </p:tgtEl>
                                      </p:cBhvr>
                                    </p:animEffect>
                                    <p:anim calcmode="lin" valueType="num">
                                      <p:cBhvr>
                                        <p:cTn id="63" dur="1000" fill="hold"/>
                                        <p:tgtEl>
                                          <p:spTgt spid="12"/>
                                        </p:tgtEl>
                                        <p:attrNameLst>
                                          <p:attrName>ppt_x</p:attrName>
                                        </p:attrNameLst>
                                      </p:cBhvr>
                                      <p:tavLst>
                                        <p:tav tm="0">
                                          <p:val>
                                            <p:strVal val="#ppt_x"/>
                                          </p:val>
                                        </p:tav>
                                        <p:tav tm="100000">
                                          <p:val>
                                            <p:strVal val="#ppt_x"/>
                                          </p:val>
                                        </p:tav>
                                      </p:tavLst>
                                    </p:anim>
                                    <p:anim calcmode="lin" valueType="num">
                                      <p:cBhvr>
                                        <p:cTn id="6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42" presetClass="entr" presetSubtype="0" fill="hold" grpId="0" nodeType="clickEffect">
                                  <p:stCondLst>
                                    <p:cond delay="0"/>
                                  </p:stCondLst>
                                  <p:childTnLst>
                                    <p:set>
                                      <p:cBhvr>
                                        <p:cTn id="68" dur="1" fill="hold">
                                          <p:stCondLst>
                                            <p:cond delay="0"/>
                                          </p:stCondLst>
                                        </p:cTn>
                                        <p:tgtEl>
                                          <p:spTgt spid="8"/>
                                        </p:tgtEl>
                                        <p:attrNameLst>
                                          <p:attrName>style.visibility</p:attrName>
                                        </p:attrNameLst>
                                      </p:cBhvr>
                                      <p:to>
                                        <p:strVal val="visible"/>
                                      </p:to>
                                    </p:set>
                                    <p:animEffect transition="in" filter="fade">
                                      <p:cBhvr>
                                        <p:cTn id="69" dur="1000"/>
                                        <p:tgtEl>
                                          <p:spTgt spid="8"/>
                                        </p:tgtEl>
                                      </p:cBhvr>
                                    </p:animEffect>
                                    <p:anim calcmode="lin" valueType="num">
                                      <p:cBhvr>
                                        <p:cTn id="70" dur="1000" fill="hold"/>
                                        <p:tgtEl>
                                          <p:spTgt spid="8"/>
                                        </p:tgtEl>
                                        <p:attrNameLst>
                                          <p:attrName>ppt_x</p:attrName>
                                        </p:attrNameLst>
                                      </p:cBhvr>
                                      <p:tavLst>
                                        <p:tav tm="0">
                                          <p:val>
                                            <p:strVal val="#ppt_x"/>
                                          </p:val>
                                        </p:tav>
                                        <p:tav tm="100000">
                                          <p:val>
                                            <p:strVal val="#ppt_x"/>
                                          </p:val>
                                        </p:tav>
                                      </p:tavLst>
                                    </p:anim>
                                    <p:anim calcmode="lin" valueType="num">
                                      <p:cBhvr>
                                        <p:cTn id="71" dur="1000" fill="hold"/>
                                        <p:tgtEl>
                                          <p:spTgt spid="8"/>
                                        </p:tgtEl>
                                        <p:attrNameLst>
                                          <p:attrName>ppt_y</p:attrName>
                                        </p:attrNameLst>
                                      </p:cBhvr>
                                      <p:tavLst>
                                        <p:tav tm="0">
                                          <p:val>
                                            <p:strVal val="#ppt_y+.1"/>
                                          </p:val>
                                        </p:tav>
                                        <p:tav tm="100000">
                                          <p:val>
                                            <p:strVal val="#ppt_y"/>
                                          </p:val>
                                        </p:tav>
                                      </p:tavLst>
                                    </p:anim>
                                  </p:childTnLst>
                                </p:cTn>
                              </p:par>
                              <p:par>
                                <p:cTn id="72" presetID="42" presetClass="entr" presetSubtype="0" fill="hold" grpId="0" nodeType="withEffect">
                                  <p:stCondLst>
                                    <p:cond delay="0"/>
                                  </p:stCondLst>
                                  <p:childTnLst>
                                    <p:set>
                                      <p:cBhvr>
                                        <p:cTn id="73" dur="1" fill="hold">
                                          <p:stCondLst>
                                            <p:cond delay="0"/>
                                          </p:stCondLst>
                                        </p:cTn>
                                        <p:tgtEl>
                                          <p:spTgt spid="13"/>
                                        </p:tgtEl>
                                        <p:attrNameLst>
                                          <p:attrName>style.visibility</p:attrName>
                                        </p:attrNameLst>
                                      </p:cBhvr>
                                      <p:to>
                                        <p:strVal val="visible"/>
                                      </p:to>
                                    </p:set>
                                    <p:animEffect transition="in" filter="fade">
                                      <p:cBhvr>
                                        <p:cTn id="74" dur="1000"/>
                                        <p:tgtEl>
                                          <p:spTgt spid="13"/>
                                        </p:tgtEl>
                                      </p:cBhvr>
                                    </p:animEffect>
                                    <p:anim calcmode="lin" valueType="num">
                                      <p:cBhvr>
                                        <p:cTn id="75" dur="1000" fill="hold"/>
                                        <p:tgtEl>
                                          <p:spTgt spid="13"/>
                                        </p:tgtEl>
                                        <p:attrNameLst>
                                          <p:attrName>ppt_x</p:attrName>
                                        </p:attrNameLst>
                                      </p:cBhvr>
                                      <p:tavLst>
                                        <p:tav tm="0">
                                          <p:val>
                                            <p:strVal val="#ppt_x"/>
                                          </p:val>
                                        </p:tav>
                                        <p:tav tm="100000">
                                          <p:val>
                                            <p:strVal val="#ppt_x"/>
                                          </p:val>
                                        </p:tav>
                                      </p:tavLst>
                                    </p:anim>
                                    <p:anim calcmode="lin" valueType="num">
                                      <p:cBhvr>
                                        <p:cTn id="76"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animBg="1"/>
      <p:bldP spid="3" grpId="0" animBg="1"/>
      <p:bldP spid="4" grpId="0" animBg="1"/>
      <p:bldP spid="5" grpId="0" animBg="1"/>
      <p:bldP spid="8" grpId="0" animBg="1"/>
      <p:bldP spid="9" grpId="0"/>
      <p:bldP spid="10" grpId="0"/>
      <p:bldP spid="11" grpId="0"/>
      <p:bldP spid="12" grpId="0"/>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E668229-2CCF-4BC7-31E5-ECE7BD2D98D0}"/>
              </a:ext>
            </a:extLst>
          </p:cNvPr>
          <p:cNvPicPr>
            <a:picLocks noChangeAspect="1"/>
          </p:cNvPicPr>
          <p:nvPr/>
        </p:nvPicPr>
        <p:blipFill>
          <a:blip r:embed="rId2"/>
          <a:stretch>
            <a:fillRect/>
          </a:stretch>
        </p:blipFill>
        <p:spPr>
          <a:xfrm>
            <a:off x="1838739" y="129209"/>
            <a:ext cx="10171447" cy="6391420"/>
          </a:xfrm>
          <a:prstGeom prst="rect">
            <a:avLst/>
          </a:prstGeom>
        </p:spPr>
      </p:pic>
      <p:sp>
        <p:nvSpPr>
          <p:cNvPr id="7" name="TextBox 6">
            <a:extLst>
              <a:ext uri="{FF2B5EF4-FFF2-40B4-BE49-F238E27FC236}">
                <a16:creationId xmlns:a16="http://schemas.microsoft.com/office/drawing/2014/main" id="{905920B5-B2E3-135E-D513-261C9D97C24F}"/>
              </a:ext>
            </a:extLst>
          </p:cNvPr>
          <p:cNvSpPr txBox="1"/>
          <p:nvPr/>
        </p:nvSpPr>
        <p:spPr>
          <a:xfrm>
            <a:off x="427839" y="419450"/>
            <a:ext cx="2474752" cy="369332"/>
          </a:xfrm>
          <a:prstGeom prst="rect">
            <a:avLst/>
          </a:prstGeom>
          <a:noFill/>
        </p:spPr>
        <p:txBody>
          <a:bodyPr wrap="square" rtlCol="0">
            <a:spAutoFit/>
          </a:bodyPr>
          <a:lstStyle/>
          <a:p>
            <a:r>
              <a:rPr lang="en-US" dirty="0"/>
              <a:t>UML Diagram</a:t>
            </a:r>
            <a:endParaRPr lang="en-IN" dirty="0"/>
          </a:p>
        </p:txBody>
      </p:sp>
      <p:sp>
        <p:nvSpPr>
          <p:cNvPr id="2" name="Rectangle 1">
            <a:extLst>
              <a:ext uri="{FF2B5EF4-FFF2-40B4-BE49-F238E27FC236}">
                <a16:creationId xmlns:a16="http://schemas.microsoft.com/office/drawing/2014/main" id="{D037B029-BEAE-B276-19A0-2F4B65510720}"/>
              </a:ext>
            </a:extLst>
          </p:cNvPr>
          <p:cNvSpPr/>
          <p:nvPr/>
        </p:nvSpPr>
        <p:spPr>
          <a:xfrm>
            <a:off x="4756571" y="232611"/>
            <a:ext cx="2967789" cy="6288018"/>
          </a:xfrm>
          <a:prstGeom prst="rect">
            <a:avLst/>
          </a:prstGeom>
          <a:solidFill>
            <a:schemeClr val="accent1">
              <a:alpha val="3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Rectangle 2">
            <a:extLst>
              <a:ext uri="{FF2B5EF4-FFF2-40B4-BE49-F238E27FC236}">
                <a16:creationId xmlns:a16="http://schemas.microsoft.com/office/drawing/2014/main" id="{E3366462-9AE9-0E31-75CD-E6EE9AB7BBB8}"/>
              </a:ext>
            </a:extLst>
          </p:cNvPr>
          <p:cNvSpPr/>
          <p:nvPr/>
        </p:nvSpPr>
        <p:spPr>
          <a:xfrm>
            <a:off x="1441174" y="1789043"/>
            <a:ext cx="3240156" cy="4731586"/>
          </a:xfrm>
          <a:prstGeom prst="rect">
            <a:avLst/>
          </a:prstGeom>
          <a:solidFill>
            <a:srgbClr val="FF0000">
              <a:alpha val="37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6141B384-DC30-13FC-0174-63949FFA4159}"/>
              </a:ext>
            </a:extLst>
          </p:cNvPr>
          <p:cNvSpPr/>
          <p:nvPr/>
        </p:nvSpPr>
        <p:spPr>
          <a:xfrm>
            <a:off x="7799602" y="1789043"/>
            <a:ext cx="4210584" cy="4731586"/>
          </a:xfrm>
          <a:prstGeom prst="rect">
            <a:avLst/>
          </a:prstGeom>
          <a:solidFill>
            <a:srgbClr val="FF0000">
              <a:alpha val="37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CB555EDD-66CE-86B0-60D3-5697EE9DFD95}"/>
              </a:ext>
            </a:extLst>
          </p:cNvPr>
          <p:cNvSpPr txBox="1"/>
          <p:nvPr/>
        </p:nvSpPr>
        <p:spPr>
          <a:xfrm>
            <a:off x="5444748" y="5247861"/>
            <a:ext cx="1437381" cy="1200329"/>
          </a:xfrm>
          <a:prstGeom prst="rect">
            <a:avLst/>
          </a:prstGeom>
          <a:noFill/>
        </p:spPr>
        <p:txBody>
          <a:bodyPr wrap="none" rtlCol="0">
            <a:spAutoFit/>
          </a:bodyPr>
          <a:lstStyle/>
          <a:p>
            <a:r>
              <a:rPr lang="en-US" dirty="0"/>
              <a:t>Rigid Body</a:t>
            </a:r>
          </a:p>
          <a:p>
            <a:r>
              <a:rPr lang="en-US" dirty="0"/>
              <a:t>Box Collider</a:t>
            </a:r>
          </a:p>
          <a:p>
            <a:r>
              <a:rPr lang="en-US" dirty="0"/>
              <a:t>Mesh Render</a:t>
            </a:r>
          </a:p>
          <a:p>
            <a:r>
              <a:rPr lang="en-US" dirty="0"/>
              <a:t>Mesh Filter</a:t>
            </a:r>
            <a:endParaRPr lang="en-IN" dirty="0"/>
          </a:p>
        </p:txBody>
      </p:sp>
      <p:sp>
        <p:nvSpPr>
          <p:cNvPr id="8" name="TextBox 7">
            <a:extLst>
              <a:ext uri="{FF2B5EF4-FFF2-40B4-BE49-F238E27FC236}">
                <a16:creationId xmlns:a16="http://schemas.microsoft.com/office/drawing/2014/main" id="{5E5FDD9C-B5E7-F10D-28A0-C18AA32BA497}"/>
              </a:ext>
            </a:extLst>
          </p:cNvPr>
          <p:cNvSpPr txBox="1"/>
          <p:nvPr/>
        </p:nvSpPr>
        <p:spPr>
          <a:xfrm>
            <a:off x="1721658" y="3782992"/>
            <a:ext cx="2361865" cy="923330"/>
          </a:xfrm>
          <a:prstGeom prst="rect">
            <a:avLst/>
          </a:prstGeom>
          <a:noFill/>
        </p:spPr>
        <p:txBody>
          <a:bodyPr wrap="none" rtlCol="0">
            <a:spAutoFit/>
          </a:bodyPr>
          <a:lstStyle/>
          <a:p>
            <a:r>
              <a:rPr lang="en-US" dirty="0"/>
              <a:t>Plane </a:t>
            </a:r>
          </a:p>
          <a:p>
            <a:r>
              <a:rPr lang="en-US" dirty="0"/>
              <a:t>Camera</a:t>
            </a:r>
          </a:p>
          <a:p>
            <a:r>
              <a:rPr lang="en-US" dirty="0"/>
              <a:t>Performance Measures</a:t>
            </a:r>
            <a:endParaRPr lang="en-IN" dirty="0"/>
          </a:p>
        </p:txBody>
      </p:sp>
      <p:sp>
        <p:nvSpPr>
          <p:cNvPr id="9" name="TextBox 8">
            <a:extLst>
              <a:ext uri="{FF2B5EF4-FFF2-40B4-BE49-F238E27FC236}">
                <a16:creationId xmlns:a16="http://schemas.microsoft.com/office/drawing/2014/main" id="{11DCDEAC-00F4-FA45-AE78-43E60BCFFD39}"/>
              </a:ext>
            </a:extLst>
          </p:cNvPr>
          <p:cNvSpPr txBox="1"/>
          <p:nvPr/>
        </p:nvSpPr>
        <p:spPr>
          <a:xfrm>
            <a:off x="9776113" y="3643844"/>
            <a:ext cx="1388457" cy="1477328"/>
          </a:xfrm>
          <a:prstGeom prst="rect">
            <a:avLst/>
          </a:prstGeom>
          <a:noFill/>
        </p:spPr>
        <p:txBody>
          <a:bodyPr wrap="none" rtlCol="0">
            <a:spAutoFit/>
          </a:bodyPr>
          <a:lstStyle/>
          <a:p>
            <a:r>
              <a:rPr lang="en-US" dirty="0"/>
              <a:t>Environment</a:t>
            </a:r>
          </a:p>
          <a:p>
            <a:r>
              <a:rPr lang="en-US" dirty="0"/>
              <a:t>Map</a:t>
            </a:r>
          </a:p>
          <a:p>
            <a:r>
              <a:rPr lang="en-US" dirty="0"/>
              <a:t>Terrain</a:t>
            </a:r>
          </a:p>
          <a:p>
            <a:r>
              <a:rPr lang="en-US" dirty="0"/>
              <a:t>Tree</a:t>
            </a:r>
          </a:p>
          <a:p>
            <a:r>
              <a:rPr lang="en-US" dirty="0"/>
              <a:t>Airport</a:t>
            </a:r>
            <a:endParaRPr lang="en-IN" dirty="0"/>
          </a:p>
        </p:txBody>
      </p:sp>
    </p:spTree>
    <p:extLst>
      <p:ext uri="{BB962C8B-B14F-4D97-AF65-F5344CB8AC3E}">
        <p14:creationId xmlns:p14="http://schemas.microsoft.com/office/powerpoint/2010/main" val="3391718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1000"/>
                                        <p:tgtEl>
                                          <p:spTgt spid="2"/>
                                        </p:tgtEl>
                                      </p:cBhvr>
                                    </p:animEffect>
                                    <p:anim calcmode="lin" valueType="num">
                                      <p:cBhvr>
                                        <p:cTn id="22" dur="1000" fill="hold"/>
                                        <p:tgtEl>
                                          <p:spTgt spid="2"/>
                                        </p:tgtEl>
                                        <p:attrNameLst>
                                          <p:attrName>ppt_x</p:attrName>
                                        </p:attrNameLst>
                                      </p:cBhvr>
                                      <p:tavLst>
                                        <p:tav tm="0">
                                          <p:val>
                                            <p:strVal val="#ppt_x"/>
                                          </p:val>
                                        </p:tav>
                                        <p:tav tm="100000">
                                          <p:val>
                                            <p:strVal val="#ppt_x"/>
                                          </p:val>
                                        </p:tav>
                                      </p:tavLst>
                                    </p:anim>
                                    <p:anim calcmode="lin" valueType="num">
                                      <p:cBhvr>
                                        <p:cTn id="2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1000"/>
                                        <p:tgtEl>
                                          <p:spTgt spid="3"/>
                                        </p:tgtEl>
                                      </p:cBhvr>
                                    </p:animEffect>
                                    <p:anim calcmode="lin" valueType="num">
                                      <p:cBhvr>
                                        <p:cTn id="29" dur="1000" fill="hold"/>
                                        <p:tgtEl>
                                          <p:spTgt spid="3"/>
                                        </p:tgtEl>
                                        <p:attrNameLst>
                                          <p:attrName>ppt_x</p:attrName>
                                        </p:attrNameLst>
                                      </p:cBhvr>
                                      <p:tavLst>
                                        <p:tav tm="0">
                                          <p:val>
                                            <p:strVal val="#ppt_x"/>
                                          </p:val>
                                        </p:tav>
                                        <p:tav tm="100000">
                                          <p:val>
                                            <p:strVal val="#ppt_x"/>
                                          </p:val>
                                        </p:tav>
                                      </p:tavLst>
                                    </p:anim>
                                    <p:anim calcmode="lin" valueType="num">
                                      <p:cBhvr>
                                        <p:cTn id="30" dur="1000" fill="hold"/>
                                        <p:tgtEl>
                                          <p:spTgt spid="3"/>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1000"/>
                                        <p:tgtEl>
                                          <p:spTgt spid="4"/>
                                        </p:tgtEl>
                                      </p:cBhvr>
                                    </p:animEffect>
                                    <p:anim calcmode="lin" valueType="num">
                                      <p:cBhvr>
                                        <p:cTn id="34" dur="1000" fill="hold"/>
                                        <p:tgtEl>
                                          <p:spTgt spid="4"/>
                                        </p:tgtEl>
                                        <p:attrNameLst>
                                          <p:attrName>ppt_x</p:attrName>
                                        </p:attrNameLst>
                                      </p:cBhvr>
                                      <p:tavLst>
                                        <p:tav tm="0">
                                          <p:val>
                                            <p:strVal val="#ppt_x"/>
                                          </p:val>
                                        </p:tav>
                                        <p:tav tm="100000">
                                          <p:val>
                                            <p:strVal val="#ppt_x"/>
                                          </p:val>
                                        </p:tav>
                                      </p:tavLst>
                                    </p:anim>
                                    <p:anim calcmode="lin" valueType="num">
                                      <p:cBhvr>
                                        <p:cTn id="35" dur="1000" fill="hold"/>
                                        <p:tgtEl>
                                          <p:spTgt spid="4"/>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fade">
                                      <p:cBhvr>
                                        <p:cTn id="38" dur="1000"/>
                                        <p:tgtEl>
                                          <p:spTgt spid="5"/>
                                        </p:tgtEl>
                                      </p:cBhvr>
                                    </p:animEffect>
                                    <p:anim calcmode="lin" valueType="num">
                                      <p:cBhvr>
                                        <p:cTn id="39" dur="1000" fill="hold"/>
                                        <p:tgtEl>
                                          <p:spTgt spid="5"/>
                                        </p:tgtEl>
                                        <p:attrNameLst>
                                          <p:attrName>ppt_x</p:attrName>
                                        </p:attrNameLst>
                                      </p:cBhvr>
                                      <p:tavLst>
                                        <p:tav tm="0">
                                          <p:val>
                                            <p:strVal val="#ppt_x"/>
                                          </p:val>
                                        </p:tav>
                                        <p:tav tm="100000">
                                          <p:val>
                                            <p:strVal val="#ppt_x"/>
                                          </p:val>
                                        </p:tav>
                                      </p:tavLst>
                                    </p:anim>
                                    <p:anim calcmode="lin" valueType="num">
                                      <p:cBhvr>
                                        <p:cTn id="40" dur="1000" fill="hold"/>
                                        <p:tgtEl>
                                          <p:spTgt spid="5"/>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fade">
                                      <p:cBhvr>
                                        <p:cTn id="43" dur="1000"/>
                                        <p:tgtEl>
                                          <p:spTgt spid="8"/>
                                        </p:tgtEl>
                                      </p:cBhvr>
                                    </p:animEffect>
                                    <p:anim calcmode="lin" valueType="num">
                                      <p:cBhvr>
                                        <p:cTn id="44" dur="1000" fill="hold"/>
                                        <p:tgtEl>
                                          <p:spTgt spid="8"/>
                                        </p:tgtEl>
                                        <p:attrNameLst>
                                          <p:attrName>ppt_x</p:attrName>
                                        </p:attrNameLst>
                                      </p:cBhvr>
                                      <p:tavLst>
                                        <p:tav tm="0">
                                          <p:val>
                                            <p:strVal val="#ppt_x"/>
                                          </p:val>
                                        </p:tav>
                                        <p:tav tm="100000">
                                          <p:val>
                                            <p:strVal val="#ppt_x"/>
                                          </p:val>
                                        </p:tav>
                                      </p:tavLst>
                                    </p:anim>
                                    <p:anim calcmode="lin" valueType="num">
                                      <p:cBhvr>
                                        <p:cTn id="45" dur="1000" fill="hold"/>
                                        <p:tgtEl>
                                          <p:spTgt spid="8"/>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fade">
                                      <p:cBhvr>
                                        <p:cTn id="48" dur="1000"/>
                                        <p:tgtEl>
                                          <p:spTgt spid="9"/>
                                        </p:tgtEl>
                                      </p:cBhvr>
                                    </p:animEffect>
                                    <p:anim calcmode="lin" valueType="num">
                                      <p:cBhvr>
                                        <p:cTn id="49" dur="1000" fill="hold"/>
                                        <p:tgtEl>
                                          <p:spTgt spid="9"/>
                                        </p:tgtEl>
                                        <p:attrNameLst>
                                          <p:attrName>ppt_x</p:attrName>
                                        </p:attrNameLst>
                                      </p:cBhvr>
                                      <p:tavLst>
                                        <p:tav tm="0">
                                          <p:val>
                                            <p:strVal val="#ppt_x"/>
                                          </p:val>
                                        </p:tav>
                                        <p:tav tm="100000">
                                          <p:val>
                                            <p:strVal val="#ppt_x"/>
                                          </p:val>
                                        </p:tav>
                                      </p:tavLst>
                                    </p:anim>
                                    <p:anim calcmode="lin" valueType="num">
                                      <p:cBhvr>
                                        <p:cTn id="50"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animBg="1"/>
      <p:bldP spid="3" grpId="0" animBg="1"/>
      <p:bldP spid="4" grpId="0" animBg="1"/>
      <p:bldP spid="5" grpId="0"/>
      <p:bldP spid="8" grpId="0"/>
      <p:bldP spid="9"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378</TotalTime>
  <Words>1219</Words>
  <Application>Microsoft Office PowerPoint</Application>
  <PresentationFormat>Widescreen</PresentationFormat>
  <Paragraphs>153</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Calibri Light</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Abdul Basit Bhat</dc:creator>
  <cp:lastModifiedBy>Abdul Basit Bhat</cp:lastModifiedBy>
  <cp:revision>20</cp:revision>
  <dcterms:created xsi:type="dcterms:W3CDTF">2023-08-24T05:42:51Z</dcterms:created>
  <dcterms:modified xsi:type="dcterms:W3CDTF">2023-12-18T19:10:21Z</dcterms:modified>
</cp:coreProperties>
</file>

<file path=docProps/thumbnail.jpeg>
</file>